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68000"/>
  <p:notesSz cx="6797675" cy="9928225"/>
  <p:embeddedFontLst>
    <p:embeddedFont>
      <p:font typeface="Josefin Slab"/>
      <p:regular r:id="rId13"/>
      <p:bold r:id="rId14"/>
      <p:italic r:id="rId15"/>
      <p:boldItalic r:id="rId16"/>
    </p:embeddedFont>
    <p:embeddedFont>
      <p:font typeface="Helvetica Neue"/>
      <p:regular r:id="rId17"/>
      <p:bold r:id="rId18"/>
      <p:italic r:id="rId19"/>
      <p:boldItalic r:id="rId20"/>
    </p:embeddedFont>
    <p:embeddedFont>
      <p:font typeface="Helvetica Neue Light"/>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gd2c5937HRirDHrh3uQEUATps5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477ED78-0316-43EE-8C0B-5A37F6644D75}">
  <a:tblStyle styleId="{F477ED78-0316-43EE-8C0B-5A37F6644D7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22" Type="http://schemas.openxmlformats.org/officeDocument/2006/relationships/font" Target="fonts/HelveticaNeueLight-bold.fntdata"/><Relationship Id="rId21" Type="http://schemas.openxmlformats.org/officeDocument/2006/relationships/font" Target="fonts/HelveticaNeueLight-regular.fntdata"/><Relationship Id="rId24" Type="http://schemas.openxmlformats.org/officeDocument/2006/relationships/font" Target="fonts/HelveticaNeueLight-boldItalic.fntdata"/><Relationship Id="rId23" Type="http://schemas.openxmlformats.org/officeDocument/2006/relationships/font" Target="fonts/HelveticaNeueLigh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JosefinSlab-regular.fntdata"/><Relationship Id="rId12" Type="http://schemas.openxmlformats.org/officeDocument/2006/relationships/slide" Target="slides/slide7.xml"/><Relationship Id="rId15" Type="http://schemas.openxmlformats.org/officeDocument/2006/relationships/font" Target="fonts/JosefinSlab-italic.fntdata"/><Relationship Id="rId14" Type="http://schemas.openxmlformats.org/officeDocument/2006/relationships/font" Target="fonts/JosefinSlab-bold.fntdata"/><Relationship Id="rId17" Type="http://schemas.openxmlformats.org/officeDocument/2006/relationships/font" Target="fonts/HelveticaNeue-regular.fntdata"/><Relationship Id="rId16" Type="http://schemas.openxmlformats.org/officeDocument/2006/relationships/font" Target="fonts/JosefinSlab-boldItalic.fntdata"/><Relationship Id="rId19" Type="http://schemas.openxmlformats.org/officeDocument/2006/relationships/font" Target="fonts/HelveticaNeue-italic.fntdata"/><Relationship Id="rId18" Type="http://schemas.openxmlformats.org/officeDocument/2006/relationships/font" Target="fonts/HelveticaNeue-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8"/>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Arial"/>
              <a:buNone/>
              <a:defRPr b="0" i="0" sz="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49688" y="0"/>
            <a:ext cx="2946400" cy="496888"/>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Arial"/>
              <a:buNone/>
              <a:defRPr b="0" i="0" sz="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97488" y="744538"/>
            <a:ext cx="66027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679450" y="4716463"/>
            <a:ext cx="5438775" cy="446722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560"/>
              </a:spcBef>
              <a:spcAft>
                <a:spcPts val="0"/>
              </a:spcAft>
              <a:buClr>
                <a:srgbClr val="000000"/>
              </a:buClr>
              <a:buSzPts val="1400"/>
              <a:buFont typeface="Arial"/>
              <a:buNone/>
              <a:defRPr b="1" i="0" sz="1400" u="none" cap="none" strike="noStrike">
                <a:solidFill>
                  <a:schemeClr val="dk1"/>
                </a:solidFill>
                <a:latin typeface="Arial"/>
                <a:ea typeface="Arial"/>
                <a:cs typeface="Arial"/>
                <a:sym typeface="Arial"/>
              </a:defRPr>
            </a:lvl1pPr>
            <a:lvl2pPr indent="-228600" lvl="1" marL="914400" marR="0" rtl="0" algn="l">
              <a:lnSpc>
                <a:spcPct val="100000"/>
              </a:lnSpc>
              <a:spcBef>
                <a:spcPts val="56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299719" lvl="2" marL="1371600" marR="0" rtl="0" algn="l">
              <a:lnSpc>
                <a:spcPct val="100000"/>
              </a:lnSpc>
              <a:spcBef>
                <a:spcPts val="560"/>
              </a:spcBef>
              <a:spcAft>
                <a:spcPts val="0"/>
              </a:spcAft>
              <a:buClr>
                <a:schemeClr val="lt2"/>
              </a:buClr>
              <a:buSzPts val="1120"/>
              <a:buFont typeface="Noto Sans Symbols"/>
              <a:buChar char="■"/>
              <a:defRPr b="0" i="0" sz="1400" u="none" cap="none" strike="noStrike">
                <a:solidFill>
                  <a:schemeClr val="dk1"/>
                </a:solidFill>
                <a:latin typeface="Arial"/>
                <a:ea typeface="Arial"/>
                <a:cs typeface="Arial"/>
                <a:sym typeface="Arial"/>
              </a:defRPr>
            </a:lvl3pPr>
            <a:lvl4pPr indent="-290830" lvl="3" marL="1828800" marR="0" rtl="0" algn="l">
              <a:lnSpc>
                <a:spcPct val="100000"/>
              </a:lnSpc>
              <a:spcBef>
                <a:spcPts val="560"/>
              </a:spcBef>
              <a:spcAft>
                <a:spcPts val="0"/>
              </a:spcAft>
              <a:buClr>
                <a:schemeClr val="lt2"/>
              </a:buClr>
              <a:buSzPts val="980"/>
              <a:buFont typeface="Noto Sans Symbols"/>
              <a:buChar char="□"/>
              <a:defRPr b="0" i="0" sz="1400" u="none" cap="none" strike="noStrike">
                <a:solidFill>
                  <a:schemeClr val="dk1"/>
                </a:solidFill>
                <a:latin typeface="Arial"/>
                <a:ea typeface="Arial"/>
                <a:cs typeface="Arial"/>
                <a:sym typeface="Arial"/>
              </a:defRPr>
            </a:lvl4pPr>
            <a:lvl5pPr indent="-290829" lvl="4" marL="2286000" marR="0" rtl="0" algn="l">
              <a:lnSpc>
                <a:spcPct val="100000"/>
              </a:lnSpc>
              <a:spcBef>
                <a:spcPts val="560"/>
              </a:spcBef>
              <a:spcAft>
                <a:spcPts val="0"/>
              </a:spcAft>
              <a:buClr>
                <a:schemeClr val="lt2"/>
              </a:buClr>
              <a:buSzPts val="980"/>
              <a:buFont typeface="Noto Sans Symbols"/>
              <a:buChar char="□"/>
              <a:defRPr b="0" i="0" sz="14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9750"/>
            <a:ext cx="2946400" cy="496888"/>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Arial"/>
              <a:buNone/>
              <a:defRPr b="0" i="0" sz="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800"/>
              <a:buFont typeface="Arial"/>
              <a:buNone/>
            </a:pPr>
            <a:fld id="{00000000-1234-1234-1234-123412341234}" type="slidenum">
              <a:rPr b="0" i="0" lang="de-DE" sz="800" u="none" cap="none" strike="noStrike">
                <a:solidFill>
                  <a:schemeClr val="dk1"/>
                </a:solidFill>
                <a:latin typeface="Arial"/>
                <a:ea typeface="Arial"/>
                <a:cs typeface="Arial"/>
                <a:sym typeface="Arial"/>
              </a:rPr>
              <a:t>‹#›</a:t>
            </a:fld>
            <a:endParaRPr b="0" i="0" sz="8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notes"/>
          <p:cNvSpPr/>
          <p:nvPr>
            <p:ph idx="2" type="sldImg"/>
          </p:nvPr>
        </p:nvSpPr>
        <p:spPr>
          <a:xfrm>
            <a:off x="97488" y="744538"/>
            <a:ext cx="66027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34" name="Google Shape;234;p1:notes"/>
          <p:cNvSpPr txBox="1"/>
          <p:nvPr>
            <p:ph idx="1" type="body"/>
          </p:nvPr>
        </p:nvSpPr>
        <p:spPr>
          <a:xfrm>
            <a:off x="679450" y="4716463"/>
            <a:ext cx="5438700" cy="446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560"/>
              </a:spcBef>
              <a:spcAft>
                <a:spcPts val="0"/>
              </a:spcAft>
              <a:buSzPts val="1400"/>
              <a:buNone/>
            </a:pPr>
            <a:r>
              <a:t/>
            </a:r>
            <a:endParaRPr/>
          </a:p>
        </p:txBody>
      </p:sp>
      <p:sp>
        <p:nvSpPr>
          <p:cNvPr id="235" name="Google Shape;235;p1:notes"/>
          <p:cNvSpPr txBox="1"/>
          <p:nvPr>
            <p:ph idx="12" type="sldNum"/>
          </p:nvPr>
        </p:nvSpPr>
        <p:spPr>
          <a:xfrm>
            <a:off x="3849688" y="9429750"/>
            <a:ext cx="29463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notes"/>
          <p:cNvSpPr/>
          <p:nvPr>
            <p:ph idx="2" type="sldImg"/>
          </p:nvPr>
        </p:nvSpPr>
        <p:spPr>
          <a:xfrm>
            <a:off x="97488" y="744538"/>
            <a:ext cx="66027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42" name="Google Shape;242;p2:notes"/>
          <p:cNvSpPr txBox="1"/>
          <p:nvPr>
            <p:ph idx="1" type="body"/>
          </p:nvPr>
        </p:nvSpPr>
        <p:spPr>
          <a:xfrm>
            <a:off x="679450" y="4716463"/>
            <a:ext cx="5438700" cy="446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560"/>
              </a:spcBef>
              <a:spcAft>
                <a:spcPts val="0"/>
              </a:spcAft>
              <a:buSzPts val="1400"/>
              <a:buNone/>
            </a:pPr>
            <a:r>
              <a:t/>
            </a:r>
            <a:endParaRPr/>
          </a:p>
        </p:txBody>
      </p:sp>
      <p:sp>
        <p:nvSpPr>
          <p:cNvPr id="243" name="Google Shape;243;p2:notes"/>
          <p:cNvSpPr txBox="1"/>
          <p:nvPr>
            <p:ph idx="12" type="sldNum"/>
          </p:nvPr>
        </p:nvSpPr>
        <p:spPr>
          <a:xfrm>
            <a:off x="3849688" y="9429750"/>
            <a:ext cx="29463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5:notes"/>
          <p:cNvSpPr/>
          <p:nvPr>
            <p:ph idx="2" type="sldImg"/>
          </p:nvPr>
        </p:nvSpPr>
        <p:spPr>
          <a:xfrm>
            <a:off x="97488" y="744538"/>
            <a:ext cx="66027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52" name="Google Shape;252;p5:notes"/>
          <p:cNvSpPr txBox="1"/>
          <p:nvPr>
            <p:ph idx="1" type="body"/>
          </p:nvPr>
        </p:nvSpPr>
        <p:spPr>
          <a:xfrm>
            <a:off x="679450" y="4716463"/>
            <a:ext cx="5438700" cy="446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560"/>
              </a:spcBef>
              <a:spcAft>
                <a:spcPts val="0"/>
              </a:spcAft>
              <a:buSzPts val="1400"/>
              <a:buNone/>
            </a:pPr>
            <a:r>
              <a:rPr lang="de-DE"/>
              <a:t>Please use an updated and approved photo of your shop.  You may want one with a team photo in front of the shop - check with your LP</a:t>
            </a:r>
            <a:endParaRPr/>
          </a:p>
        </p:txBody>
      </p:sp>
      <p:sp>
        <p:nvSpPr>
          <p:cNvPr id="253" name="Google Shape;253;p5:notes"/>
          <p:cNvSpPr txBox="1"/>
          <p:nvPr>
            <p:ph idx="12" type="sldNum"/>
          </p:nvPr>
        </p:nvSpPr>
        <p:spPr>
          <a:xfrm>
            <a:off x="3849688" y="9429750"/>
            <a:ext cx="29463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de-D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9:notes"/>
          <p:cNvSpPr/>
          <p:nvPr>
            <p:ph idx="2" type="sldImg"/>
          </p:nvPr>
        </p:nvSpPr>
        <p:spPr>
          <a:xfrm>
            <a:off x="97488" y="744538"/>
            <a:ext cx="66027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65" name="Google Shape;265;p9:notes"/>
          <p:cNvSpPr txBox="1"/>
          <p:nvPr>
            <p:ph idx="1" type="body"/>
          </p:nvPr>
        </p:nvSpPr>
        <p:spPr>
          <a:xfrm>
            <a:off x="679450" y="4716463"/>
            <a:ext cx="5438700" cy="4467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0" lang="de-DE" sz="1100">
                <a:latin typeface="Josefin Slab"/>
                <a:ea typeface="Josefin Slab"/>
                <a:cs typeface="Josefin Slab"/>
                <a:sym typeface="Josefin Slab"/>
              </a:rPr>
              <a:t>To make your home purchase go as smoothly as possible, there is no substitute for working with an experienced, licensed real estate agent. Your agent understands the home-buying process and can help you navigate it.</a:t>
            </a:r>
            <a:endParaRPr sz="1100">
              <a:latin typeface="Josefin Slab"/>
              <a:ea typeface="Josefin Slab"/>
              <a:cs typeface="Josefin Slab"/>
              <a:sym typeface="Josefin Slab"/>
            </a:endParaRPr>
          </a:p>
          <a:p>
            <a:pPr indent="0" lvl="0" marL="0" rtl="0" algn="just">
              <a:lnSpc>
                <a:spcPct val="115000"/>
              </a:lnSpc>
              <a:spcBef>
                <a:spcPts val="0"/>
              </a:spcBef>
              <a:spcAft>
                <a:spcPts val="0"/>
              </a:spcAft>
              <a:buClr>
                <a:schemeClr val="dk1"/>
              </a:buClr>
              <a:buSzPts val="1100"/>
              <a:buFont typeface="Arial"/>
              <a:buNone/>
            </a:pPr>
            <a:r>
              <a:t/>
            </a:r>
            <a:endParaRPr b="0" sz="1100">
              <a:latin typeface="Josefin Slab"/>
              <a:ea typeface="Josefin Slab"/>
              <a:cs typeface="Josefin Slab"/>
              <a:sym typeface="Josefin Slab"/>
            </a:endParaRPr>
          </a:p>
          <a:p>
            <a:pPr indent="0" lvl="0" marL="0" rtl="0" algn="just">
              <a:lnSpc>
                <a:spcPct val="115000"/>
              </a:lnSpc>
              <a:spcBef>
                <a:spcPts val="0"/>
              </a:spcBef>
              <a:spcAft>
                <a:spcPts val="0"/>
              </a:spcAft>
              <a:buClr>
                <a:schemeClr val="dk1"/>
              </a:buClr>
              <a:buSzPts val="1100"/>
              <a:buFont typeface="Arial"/>
              <a:buNone/>
            </a:pPr>
            <a:r>
              <a:rPr b="0" lang="de-DE" sz="1100">
                <a:latin typeface="Josefin Slab"/>
                <a:ea typeface="Josefin Slab"/>
                <a:cs typeface="Josefin Slab"/>
                <a:sym typeface="Josefin Slab"/>
              </a:rPr>
              <a:t>According to the National Association of Realtors’ latest Profile of Home Buyers &amp; Sellers, the percentage of buyers who used the internet in their home search increased to 95%. However, the report also revealed that 95% of buyers that used the internet when searching for a home purchased their home through either a </a:t>
            </a:r>
            <a:r>
              <a:rPr lang="de-DE" sz="1100">
                <a:latin typeface="Josefin Slab"/>
                <a:ea typeface="Josefin Slab"/>
                <a:cs typeface="Josefin Slab"/>
                <a:sym typeface="Josefin Slab"/>
              </a:rPr>
              <a:t>real estate agent</a:t>
            </a:r>
            <a:r>
              <a:rPr b="0" lang="de-DE" sz="1100">
                <a:latin typeface="Josefin Slab"/>
                <a:ea typeface="Josefin Slab"/>
                <a:cs typeface="Josefin Slab"/>
                <a:sym typeface="Josefin Slab"/>
              </a:rPr>
              <a:t>/broker or from a builder or builder’s agent. Buyers search for a home online, but then </a:t>
            </a:r>
            <a:r>
              <a:rPr b="0" lang="de-DE" sz="1100" u="sng">
                <a:latin typeface="Josefin Slab"/>
                <a:ea typeface="Josefin Slab"/>
                <a:cs typeface="Josefin Slab"/>
                <a:sym typeface="Josefin Slab"/>
              </a:rPr>
              <a:t>depend on an agent</a:t>
            </a:r>
            <a:r>
              <a:rPr b="0" lang="de-DE" sz="1100">
                <a:latin typeface="Josefin Slab"/>
                <a:ea typeface="Josefin Slab"/>
                <a:cs typeface="Josefin Slab"/>
                <a:sym typeface="Josefin Slab"/>
              </a:rPr>
              <a:t>: </a:t>
            </a:r>
            <a:endParaRPr b="0" sz="1100">
              <a:latin typeface="Josefin Slab"/>
              <a:ea typeface="Josefin Slab"/>
              <a:cs typeface="Josefin Slab"/>
              <a:sym typeface="Josefin Slab"/>
            </a:endParaRPr>
          </a:p>
          <a:p>
            <a:pPr indent="0" lvl="0" marL="0" rtl="0" algn="just">
              <a:lnSpc>
                <a:spcPct val="115000"/>
              </a:lnSpc>
              <a:spcBef>
                <a:spcPts val="0"/>
              </a:spcBef>
              <a:spcAft>
                <a:spcPts val="0"/>
              </a:spcAft>
              <a:buClr>
                <a:schemeClr val="dk1"/>
              </a:buClr>
              <a:buSzPts val="1100"/>
              <a:buFont typeface="Arial"/>
              <a:buNone/>
            </a:pPr>
            <a:r>
              <a:t/>
            </a:r>
            <a:endParaRPr b="0" sz="1100">
              <a:latin typeface="Josefin Slab"/>
              <a:ea typeface="Josefin Slab"/>
              <a:cs typeface="Josefin Slab"/>
              <a:sym typeface="Josefin Slab"/>
            </a:endParaRPr>
          </a:p>
          <a:p>
            <a:pPr indent="-69850" lvl="0" marL="457200" rtl="0" algn="just">
              <a:lnSpc>
                <a:spcPct val="115000"/>
              </a:lnSpc>
              <a:spcBef>
                <a:spcPts val="0"/>
              </a:spcBef>
              <a:spcAft>
                <a:spcPts val="0"/>
              </a:spcAft>
              <a:buClr>
                <a:schemeClr val="dk1"/>
              </a:buClr>
              <a:buSzPts val="1100"/>
              <a:buFont typeface="Josefin Slab"/>
              <a:buChar char="➔"/>
            </a:pPr>
            <a:r>
              <a:rPr b="0" lang="de-DE" sz="1100">
                <a:latin typeface="Josefin Slab"/>
                <a:ea typeface="Josefin Slab"/>
                <a:cs typeface="Josefin Slab"/>
                <a:sym typeface="Josefin Slab"/>
              </a:rPr>
              <a:t>  to find the home they will buy - 52%</a:t>
            </a:r>
            <a:endParaRPr b="0" sz="1100">
              <a:latin typeface="Josefin Slab"/>
              <a:ea typeface="Josefin Slab"/>
              <a:cs typeface="Josefin Slab"/>
              <a:sym typeface="Josefin Slab"/>
            </a:endParaRPr>
          </a:p>
          <a:p>
            <a:pPr indent="-69850" lvl="0" marL="457200" rtl="0" algn="just">
              <a:lnSpc>
                <a:spcPct val="115000"/>
              </a:lnSpc>
              <a:spcBef>
                <a:spcPts val="0"/>
              </a:spcBef>
              <a:spcAft>
                <a:spcPts val="0"/>
              </a:spcAft>
              <a:buClr>
                <a:schemeClr val="dk1"/>
              </a:buClr>
              <a:buSzPts val="1100"/>
              <a:buFont typeface="Josefin Slab"/>
              <a:buChar char="➔"/>
            </a:pPr>
            <a:r>
              <a:rPr b="0" lang="de-DE" sz="1100">
                <a:latin typeface="Josefin Slab"/>
                <a:ea typeface="Josefin Slab"/>
                <a:cs typeface="Josefin Slab"/>
                <a:sym typeface="Josefin Slab"/>
              </a:rPr>
              <a:t>  to negotiate the terms of the sale - 47%</a:t>
            </a:r>
            <a:endParaRPr b="0" sz="1100">
              <a:latin typeface="Josefin Slab"/>
              <a:ea typeface="Josefin Slab"/>
              <a:cs typeface="Josefin Slab"/>
              <a:sym typeface="Josefin Slab"/>
            </a:endParaRPr>
          </a:p>
          <a:p>
            <a:pPr indent="-69850" lvl="0" marL="457200" rtl="0" algn="just">
              <a:lnSpc>
                <a:spcPct val="115000"/>
              </a:lnSpc>
              <a:spcBef>
                <a:spcPts val="0"/>
              </a:spcBef>
              <a:spcAft>
                <a:spcPts val="0"/>
              </a:spcAft>
              <a:buClr>
                <a:schemeClr val="dk1"/>
              </a:buClr>
              <a:buSzPts val="1100"/>
              <a:buFont typeface="Josefin Slab"/>
              <a:buChar char="➔"/>
            </a:pPr>
            <a:r>
              <a:rPr b="0" lang="de-DE" sz="1100">
                <a:latin typeface="Josefin Slab"/>
                <a:ea typeface="Josefin Slab"/>
                <a:cs typeface="Josefin Slab"/>
                <a:sym typeface="Josefin Slab"/>
              </a:rPr>
              <a:t>  to negotiate the final purchase price - 38%</a:t>
            </a:r>
            <a:endParaRPr b="0" sz="1100">
              <a:latin typeface="Josefin Slab"/>
              <a:ea typeface="Josefin Slab"/>
              <a:cs typeface="Josefin Slab"/>
              <a:sym typeface="Josefin Slab"/>
            </a:endParaRPr>
          </a:p>
          <a:p>
            <a:pPr indent="-69850" lvl="0" marL="457200" rtl="0" algn="just">
              <a:lnSpc>
                <a:spcPct val="115000"/>
              </a:lnSpc>
              <a:spcBef>
                <a:spcPts val="0"/>
              </a:spcBef>
              <a:spcAft>
                <a:spcPts val="0"/>
              </a:spcAft>
              <a:buClr>
                <a:schemeClr val="dk1"/>
              </a:buClr>
              <a:buSzPts val="1100"/>
              <a:buFont typeface="Josefin Slab"/>
              <a:buChar char="➔"/>
            </a:pPr>
            <a:r>
              <a:rPr b="0" lang="de-DE" sz="1100">
                <a:latin typeface="Josefin Slab"/>
                <a:ea typeface="Josefin Slab"/>
                <a:cs typeface="Josefin Slab"/>
                <a:sym typeface="Josefin Slab"/>
              </a:rPr>
              <a:t>  to help understand the process - 60%</a:t>
            </a:r>
            <a:endParaRPr b="0" sz="1100">
              <a:latin typeface="Josefin Slab"/>
              <a:ea typeface="Josefin Slab"/>
              <a:cs typeface="Josefin Slab"/>
              <a:sym typeface="Josefin Slab"/>
            </a:endParaRPr>
          </a:p>
          <a:p>
            <a:pPr indent="0" lvl="0" marL="0" rtl="0" algn="just">
              <a:lnSpc>
                <a:spcPct val="115000"/>
              </a:lnSpc>
              <a:spcBef>
                <a:spcPts val="0"/>
              </a:spcBef>
              <a:spcAft>
                <a:spcPts val="0"/>
              </a:spcAft>
              <a:buClr>
                <a:schemeClr val="dk1"/>
              </a:buClr>
              <a:buSzPts val="1100"/>
              <a:buFont typeface="Arial"/>
              <a:buNone/>
            </a:pPr>
            <a:r>
              <a:t/>
            </a:r>
            <a:endParaRPr b="0" sz="1100">
              <a:latin typeface="Josefin Slab"/>
              <a:ea typeface="Josefin Slab"/>
              <a:cs typeface="Josefin Slab"/>
              <a:sym typeface="Josefin Slab"/>
            </a:endParaRPr>
          </a:p>
          <a:p>
            <a:pPr indent="0" lvl="0" marL="0" rtl="0" algn="just">
              <a:lnSpc>
                <a:spcPct val="115000"/>
              </a:lnSpc>
              <a:spcBef>
                <a:spcPts val="0"/>
              </a:spcBef>
              <a:spcAft>
                <a:spcPts val="0"/>
              </a:spcAft>
              <a:buClr>
                <a:schemeClr val="dk1"/>
              </a:buClr>
              <a:buSzPts val="1100"/>
              <a:buFont typeface="Arial"/>
              <a:buNone/>
            </a:pPr>
            <a:r>
              <a:rPr b="0" lang="de-DE" sz="1100">
                <a:latin typeface="Josefin Slab"/>
                <a:ea typeface="Josefin Slab"/>
                <a:cs typeface="Josefin Slab"/>
                <a:sym typeface="Josefin Slab"/>
              </a:rPr>
              <a:t>The plethora of information now available online has resulted in an increase in the percentage of buyers that reach out to real estate professionals to “connect the dots.” This is obvious as the percentage of overall buyers who used an agent to buy their home has steadily increased from 69% in 2001 to ___ in 2017 and </a:t>
            </a:r>
            <a:r>
              <a:rPr b="0" lang="de-DE" sz="800">
                <a:latin typeface="Josefin Slab"/>
                <a:ea typeface="Josefin Slab"/>
                <a:cs typeface="Josefin Slab"/>
                <a:sym typeface="Josefin Slab"/>
              </a:rPr>
              <a:t>(</a:t>
            </a:r>
            <a:r>
              <a:rPr b="0" i="1" lang="de-DE" sz="800">
                <a:latin typeface="Josefin Slab"/>
                <a:ea typeface="Josefin Slab"/>
                <a:cs typeface="Josefin Slab"/>
                <a:sym typeface="Josefin Slab"/>
              </a:rPr>
              <a:t>TBD)</a:t>
            </a:r>
            <a:r>
              <a:rPr b="0" lang="de-DE" sz="1100">
                <a:latin typeface="Josefin Slab"/>
                <a:ea typeface="Josefin Slab"/>
                <a:cs typeface="Josefin Slab"/>
                <a:sym typeface="Josefin Slab"/>
              </a:rPr>
              <a:t> in 2018</a:t>
            </a:r>
            <a:endParaRPr b="0" sz="1100">
              <a:latin typeface="Josefin Slab"/>
              <a:ea typeface="Josefin Slab"/>
              <a:cs typeface="Josefin Slab"/>
              <a:sym typeface="Josefin Slab"/>
            </a:endParaRPr>
          </a:p>
          <a:p>
            <a:pPr indent="0" lvl="0" marL="0" rtl="0" algn="just">
              <a:lnSpc>
                <a:spcPct val="115000"/>
              </a:lnSpc>
              <a:spcBef>
                <a:spcPts val="0"/>
              </a:spcBef>
              <a:spcAft>
                <a:spcPts val="0"/>
              </a:spcAft>
              <a:buClr>
                <a:schemeClr val="dk1"/>
              </a:buClr>
              <a:buSzPts val="1100"/>
              <a:buFont typeface="Arial"/>
              <a:buNone/>
            </a:pPr>
            <a:r>
              <a:t/>
            </a:r>
            <a:endParaRPr b="0" sz="1100">
              <a:latin typeface="Josefin Slab"/>
              <a:ea typeface="Josefin Slab"/>
              <a:cs typeface="Josefin Slab"/>
              <a:sym typeface="Josefin Slab"/>
            </a:endParaRPr>
          </a:p>
          <a:p>
            <a:pPr indent="0" lvl="0" marL="0" rtl="0" algn="just">
              <a:lnSpc>
                <a:spcPct val="115000"/>
              </a:lnSpc>
              <a:spcBef>
                <a:spcPts val="0"/>
              </a:spcBef>
              <a:spcAft>
                <a:spcPts val="0"/>
              </a:spcAft>
              <a:buClr>
                <a:schemeClr val="dk1"/>
              </a:buClr>
              <a:buSzPts val="1100"/>
              <a:buFont typeface="Arial"/>
              <a:buNone/>
            </a:pPr>
            <a:r>
              <a:rPr b="0" lang="de-DE" sz="1100">
                <a:latin typeface="Josefin Slab"/>
                <a:ea typeface="Josefin Slab"/>
                <a:cs typeface="Josefin Slab"/>
                <a:sym typeface="Josefin Slab"/>
              </a:rPr>
              <a:t>Agents know the market in your area, will make sure you have the information you need to make good decisions and will protect your interests throughout the transaction. Choose your agent wisely so you can relax and enjoy the process of finding your new home.</a:t>
            </a:r>
            <a:endParaRPr b="0" sz="1100">
              <a:latin typeface="Josefin Slab"/>
              <a:ea typeface="Josefin Slab"/>
              <a:cs typeface="Josefin Slab"/>
              <a:sym typeface="Josefin Slab"/>
            </a:endParaRPr>
          </a:p>
          <a:p>
            <a:pPr indent="0" lvl="0" marL="0" rtl="0" algn="just">
              <a:lnSpc>
                <a:spcPct val="115000"/>
              </a:lnSpc>
              <a:spcBef>
                <a:spcPts val="0"/>
              </a:spcBef>
              <a:spcAft>
                <a:spcPts val="0"/>
              </a:spcAft>
              <a:buClr>
                <a:schemeClr val="dk1"/>
              </a:buClr>
              <a:buSzPts val="1100"/>
              <a:buFont typeface="Arial"/>
              <a:buNone/>
            </a:pPr>
            <a:r>
              <a:t/>
            </a:r>
            <a:endParaRPr b="0" sz="1100">
              <a:latin typeface="Josefin Slab"/>
              <a:ea typeface="Josefin Slab"/>
              <a:cs typeface="Josefin Slab"/>
              <a:sym typeface="Josefin Slab"/>
            </a:endParaRPr>
          </a:p>
          <a:p>
            <a:pPr indent="0" lvl="0" marL="0" rtl="0" algn="just">
              <a:lnSpc>
                <a:spcPct val="115000"/>
              </a:lnSpc>
              <a:spcBef>
                <a:spcPts val="0"/>
              </a:spcBef>
              <a:spcAft>
                <a:spcPts val="0"/>
              </a:spcAft>
              <a:buClr>
                <a:schemeClr val="dk1"/>
              </a:buClr>
              <a:buSzPts val="1100"/>
              <a:buFont typeface="Arial"/>
              <a:buNone/>
            </a:pPr>
            <a:r>
              <a:rPr b="0" lang="de-DE" sz="1100">
                <a:latin typeface="Josefin Slab"/>
                <a:ea typeface="Josefin Slab"/>
                <a:cs typeface="Josefin Slab"/>
                <a:sym typeface="Josefin Slab"/>
              </a:rPr>
              <a:t>According to the 2017 National Association of a Buyer’s Report, buyers want the following services from their agents, in the following order - and I listened. In response, I hope to… </a:t>
            </a:r>
            <a:endParaRPr b="0" sz="1100">
              <a:latin typeface="Josefin Slab"/>
              <a:ea typeface="Josefin Slab"/>
              <a:cs typeface="Josefin Slab"/>
              <a:sym typeface="Josefin Slab"/>
            </a:endParaRPr>
          </a:p>
          <a:p>
            <a:pPr indent="0" lvl="0" marL="0" rtl="0" algn="just">
              <a:lnSpc>
                <a:spcPct val="115000"/>
              </a:lnSpc>
              <a:spcBef>
                <a:spcPts val="0"/>
              </a:spcBef>
              <a:spcAft>
                <a:spcPts val="0"/>
              </a:spcAft>
              <a:buClr>
                <a:schemeClr val="dk1"/>
              </a:buClr>
              <a:buSzPts val="1100"/>
              <a:buFont typeface="Arial"/>
              <a:buNone/>
            </a:pPr>
            <a:r>
              <a:t/>
            </a:r>
            <a:endParaRPr b="0" sz="1100">
              <a:latin typeface="Josefin Slab"/>
              <a:ea typeface="Josefin Slab"/>
              <a:cs typeface="Josefin Slab"/>
              <a:sym typeface="Josefin Slab"/>
            </a:endParaRPr>
          </a:p>
          <a:p>
            <a:pPr indent="-69850" lvl="0" marL="457200" rtl="0" algn="just">
              <a:lnSpc>
                <a:spcPct val="115000"/>
              </a:lnSpc>
              <a:spcBef>
                <a:spcPts val="0"/>
              </a:spcBef>
              <a:spcAft>
                <a:spcPts val="0"/>
              </a:spcAft>
              <a:buClr>
                <a:schemeClr val="dk1"/>
              </a:buClr>
              <a:buSzPts val="1100"/>
              <a:buFont typeface="Josefin Slab"/>
              <a:buChar char="➢"/>
            </a:pPr>
            <a:r>
              <a:rPr b="0" lang="de-DE" sz="1100">
                <a:latin typeface="Josefin Slab"/>
                <a:ea typeface="Josefin Slab"/>
                <a:cs typeface="Josefin Slab"/>
                <a:sym typeface="Josefin Slab"/>
              </a:rPr>
              <a:t> Help you better understand the process</a:t>
            </a:r>
            <a:endParaRPr b="0" sz="1100">
              <a:latin typeface="Josefin Slab"/>
              <a:ea typeface="Josefin Slab"/>
              <a:cs typeface="Josefin Slab"/>
              <a:sym typeface="Josefin Slab"/>
            </a:endParaRPr>
          </a:p>
          <a:p>
            <a:pPr indent="-69850" lvl="0" marL="457200" rtl="0" algn="just">
              <a:lnSpc>
                <a:spcPct val="115000"/>
              </a:lnSpc>
              <a:spcBef>
                <a:spcPts val="0"/>
              </a:spcBef>
              <a:spcAft>
                <a:spcPts val="0"/>
              </a:spcAft>
              <a:buClr>
                <a:schemeClr val="dk1"/>
              </a:buClr>
              <a:buSzPts val="1100"/>
              <a:buFont typeface="Josefin Slab"/>
              <a:buChar char="➢"/>
            </a:pPr>
            <a:r>
              <a:rPr b="0" lang="de-DE" sz="1100">
                <a:latin typeface="Josefin Slab"/>
                <a:ea typeface="Josefin Slab"/>
                <a:cs typeface="Josefin Slab"/>
                <a:sym typeface="Josefin Slab"/>
              </a:rPr>
              <a:t> Point out unnoticed property features and faults</a:t>
            </a:r>
            <a:endParaRPr b="0" sz="1100">
              <a:latin typeface="Josefin Slab"/>
              <a:ea typeface="Josefin Slab"/>
              <a:cs typeface="Josefin Slab"/>
              <a:sym typeface="Josefin Slab"/>
            </a:endParaRPr>
          </a:p>
          <a:p>
            <a:pPr indent="-69850" lvl="0" marL="457200" rtl="0" algn="just">
              <a:lnSpc>
                <a:spcPct val="115000"/>
              </a:lnSpc>
              <a:spcBef>
                <a:spcPts val="0"/>
              </a:spcBef>
              <a:spcAft>
                <a:spcPts val="0"/>
              </a:spcAft>
              <a:buClr>
                <a:schemeClr val="dk1"/>
              </a:buClr>
              <a:buSzPts val="1100"/>
              <a:buFont typeface="Josefin Slab"/>
              <a:buChar char="➢"/>
            </a:pPr>
            <a:r>
              <a:rPr b="0" lang="de-DE" sz="1100">
                <a:latin typeface="Josefin Slab"/>
                <a:ea typeface="Josefin Slab"/>
                <a:cs typeface="Josefin Slab"/>
                <a:sym typeface="Josefin Slab"/>
              </a:rPr>
              <a:t> Contribute to your ever increasing knowledge of beautiful Colorado neighborhoods</a:t>
            </a:r>
            <a:endParaRPr b="0" sz="1100">
              <a:latin typeface="Josefin Slab"/>
              <a:ea typeface="Josefin Slab"/>
              <a:cs typeface="Josefin Slab"/>
              <a:sym typeface="Josefin Slab"/>
            </a:endParaRPr>
          </a:p>
          <a:p>
            <a:pPr indent="-69850" lvl="0" marL="457200" rtl="0" algn="just">
              <a:lnSpc>
                <a:spcPct val="115000"/>
              </a:lnSpc>
              <a:spcBef>
                <a:spcPts val="0"/>
              </a:spcBef>
              <a:spcAft>
                <a:spcPts val="0"/>
              </a:spcAft>
              <a:buClr>
                <a:schemeClr val="dk1"/>
              </a:buClr>
              <a:buSzPts val="1100"/>
              <a:buFont typeface="Josefin Slab"/>
              <a:buChar char="➢"/>
            </a:pPr>
            <a:r>
              <a:rPr b="0" lang="de-DE" sz="1100">
                <a:latin typeface="Josefin Slab"/>
                <a:ea typeface="Josefin Slab"/>
                <a:cs typeface="Josefin Slab"/>
                <a:sym typeface="Josefin Slab"/>
              </a:rPr>
              <a:t> Negotiate the best possible contract terms on your behalf</a:t>
            </a:r>
            <a:endParaRPr b="0" sz="1100">
              <a:latin typeface="Josefin Slab"/>
              <a:ea typeface="Josefin Slab"/>
              <a:cs typeface="Josefin Slab"/>
              <a:sym typeface="Josefin Slab"/>
            </a:endParaRPr>
          </a:p>
          <a:p>
            <a:pPr indent="-69850" lvl="0" marL="457200" rtl="0" algn="just">
              <a:lnSpc>
                <a:spcPct val="115000"/>
              </a:lnSpc>
              <a:spcBef>
                <a:spcPts val="0"/>
              </a:spcBef>
              <a:spcAft>
                <a:spcPts val="0"/>
              </a:spcAft>
              <a:buClr>
                <a:schemeClr val="dk1"/>
              </a:buClr>
              <a:buSzPts val="1100"/>
              <a:buFont typeface="Josefin Slab"/>
              <a:buChar char="➢"/>
            </a:pPr>
            <a:r>
              <a:rPr b="0" lang="de-DE" sz="1100">
                <a:latin typeface="Josefin Slab"/>
                <a:ea typeface="Josefin Slab"/>
                <a:cs typeface="Josefin Slab"/>
                <a:sym typeface="Josefin Slab"/>
              </a:rPr>
              <a:t> Shorten the home search process</a:t>
            </a:r>
            <a:endParaRPr b="0" sz="1100">
              <a:latin typeface="Josefin Slab"/>
              <a:ea typeface="Josefin Slab"/>
              <a:cs typeface="Josefin Slab"/>
              <a:sym typeface="Josefin Slab"/>
            </a:endParaRPr>
          </a:p>
          <a:p>
            <a:pPr indent="-69850" lvl="0" marL="457200" rtl="0" algn="just">
              <a:lnSpc>
                <a:spcPct val="115000"/>
              </a:lnSpc>
              <a:spcBef>
                <a:spcPts val="0"/>
              </a:spcBef>
              <a:spcAft>
                <a:spcPts val="0"/>
              </a:spcAft>
              <a:buClr>
                <a:schemeClr val="dk1"/>
              </a:buClr>
              <a:buSzPts val="1100"/>
              <a:buFont typeface="Josefin Slab"/>
              <a:buChar char="➢"/>
            </a:pPr>
            <a:r>
              <a:rPr b="0" lang="de-DE" sz="1100">
                <a:latin typeface="Josefin Slab"/>
                <a:ea typeface="Josefin Slab"/>
                <a:cs typeface="Josefin Slab"/>
                <a:sym typeface="Josefin Slab"/>
              </a:rPr>
              <a:t> Provide you with quality lender and industry affiliate referrals</a:t>
            </a:r>
            <a:endParaRPr b="0" sz="1100">
              <a:latin typeface="Josefin Slab"/>
              <a:ea typeface="Josefin Slab"/>
              <a:cs typeface="Josefin Slab"/>
              <a:sym typeface="Josefin Slab"/>
            </a:endParaRPr>
          </a:p>
          <a:p>
            <a:pPr indent="0" lvl="0" marL="0" rtl="0" algn="just">
              <a:lnSpc>
                <a:spcPct val="115000"/>
              </a:lnSpc>
              <a:spcBef>
                <a:spcPts val="0"/>
              </a:spcBef>
              <a:spcAft>
                <a:spcPts val="0"/>
              </a:spcAft>
              <a:buClr>
                <a:schemeClr val="dk1"/>
              </a:buClr>
              <a:buSzPts val="1100"/>
              <a:buFont typeface="Arial"/>
              <a:buNone/>
            </a:pPr>
            <a:r>
              <a:t/>
            </a:r>
            <a:endParaRPr b="0" sz="1100">
              <a:latin typeface="Josefin Slab"/>
              <a:ea typeface="Josefin Slab"/>
              <a:cs typeface="Josefin Slab"/>
              <a:sym typeface="Josefin Slab"/>
            </a:endParaRPr>
          </a:p>
          <a:p>
            <a:pPr indent="0" lvl="0" marL="0" rtl="0" algn="just">
              <a:lnSpc>
                <a:spcPct val="115000"/>
              </a:lnSpc>
              <a:spcBef>
                <a:spcPts val="0"/>
              </a:spcBef>
              <a:spcAft>
                <a:spcPts val="0"/>
              </a:spcAft>
              <a:buClr>
                <a:schemeClr val="dk1"/>
              </a:buClr>
              <a:buSzPts val="1100"/>
              <a:buFont typeface="Arial"/>
              <a:buNone/>
            </a:pPr>
            <a:r>
              <a:t/>
            </a:r>
            <a:endParaRPr b="0" sz="1100">
              <a:latin typeface="Josefin Slab"/>
              <a:ea typeface="Josefin Slab"/>
              <a:cs typeface="Josefin Slab"/>
              <a:sym typeface="Josefin Slab"/>
            </a:endParaRPr>
          </a:p>
          <a:p>
            <a:pPr indent="0" lvl="0" marL="0" rtl="0" algn="just">
              <a:lnSpc>
                <a:spcPct val="115000"/>
              </a:lnSpc>
              <a:spcBef>
                <a:spcPts val="0"/>
              </a:spcBef>
              <a:spcAft>
                <a:spcPts val="0"/>
              </a:spcAft>
              <a:buClr>
                <a:schemeClr val="dk1"/>
              </a:buClr>
              <a:buSzPts val="1100"/>
              <a:buFont typeface="Arial"/>
              <a:buNone/>
            </a:pPr>
            <a:r>
              <a:t/>
            </a:r>
            <a:endParaRPr b="0" i="1" sz="1100">
              <a:latin typeface="Josefin Slab"/>
              <a:ea typeface="Josefin Slab"/>
              <a:cs typeface="Josefin Slab"/>
              <a:sym typeface="Josefin Slab"/>
            </a:endParaRPr>
          </a:p>
          <a:p>
            <a:pPr indent="0" lvl="0" marL="0" rtl="0" algn="l">
              <a:lnSpc>
                <a:spcPct val="115000"/>
              </a:lnSpc>
              <a:spcBef>
                <a:spcPts val="0"/>
              </a:spcBef>
              <a:spcAft>
                <a:spcPts val="0"/>
              </a:spcAft>
              <a:buClr>
                <a:schemeClr val="dk1"/>
              </a:buClr>
              <a:buSzPts val="1100"/>
              <a:buFont typeface="Arial"/>
              <a:buNone/>
            </a:pPr>
            <a:r>
              <a:t/>
            </a:r>
            <a:endParaRPr b="0" sz="1800">
              <a:solidFill>
                <a:srgbClr val="595959"/>
              </a:solidFill>
            </a:endParaRPr>
          </a:p>
          <a:p>
            <a:pPr indent="0" lvl="0" marL="0" rtl="0" algn="l">
              <a:lnSpc>
                <a:spcPct val="100000"/>
              </a:lnSpc>
              <a:spcBef>
                <a:spcPts val="1600"/>
              </a:spcBef>
              <a:spcAft>
                <a:spcPts val="0"/>
              </a:spcAft>
              <a:buSzPts val="1400"/>
              <a:buNone/>
            </a:pPr>
            <a:r>
              <a:t/>
            </a:r>
            <a:endParaRPr/>
          </a:p>
        </p:txBody>
      </p:sp>
      <p:sp>
        <p:nvSpPr>
          <p:cNvPr id="266" name="Google Shape;266;p9:notes"/>
          <p:cNvSpPr txBox="1"/>
          <p:nvPr>
            <p:ph idx="12" type="sldNum"/>
          </p:nvPr>
        </p:nvSpPr>
        <p:spPr>
          <a:xfrm>
            <a:off x="3849688" y="9429750"/>
            <a:ext cx="29463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de-D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0:notes"/>
          <p:cNvSpPr/>
          <p:nvPr>
            <p:ph idx="2" type="sldImg"/>
          </p:nvPr>
        </p:nvSpPr>
        <p:spPr>
          <a:xfrm>
            <a:off x="383967" y="744617"/>
            <a:ext cx="6030300" cy="3723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77" name="Google Shape;277;p20:notes"/>
          <p:cNvSpPr txBox="1"/>
          <p:nvPr>
            <p:ph idx="1" type="body"/>
          </p:nvPr>
        </p:nvSpPr>
        <p:spPr>
          <a:xfrm>
            <a:off x="679768" y="4715907"/>
            <a:ext cx="5438100" cy="4467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898351e10d_0_13:notes"/>
          <p:cNvSpPr/>
          <p:nvPr>
            <p:ph idx="2" type="sldImg"/>
          </p:nvPr>
        </p:nvSpPr>
        <p:spPr>
          <a:xfrm>
            <a:off x="97488" y="744538"/>
            <a:ext cx="6602700" cy="37227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898351e10d_0_13:notes"/>
          <p:cNvSpPr txBox="1"/>
          <p:nvPr>
            <p:ph idx="1" type="body"/>
          </p:nvPr>
        </p:nvSpPr>
        <p:spPr>
          <a:xfrm>
            <a:off x="679450" y="4716463"/>
            <a:ext cx="5438700" cy="44673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t/>
            </a:r>
            <a:endParaRPr/>
          </a:p>
        </p:txBody>
      </p:sp>
      <p:sp>
        <p:nvSpPr>
          <p:cNvPr id="286" name="Google Shape;286;g2898351e10d_0_13:notes"/>
          <p:cNvSpPr txBox="1"/>
          <p:nvPr>
            <p:ph idx="12" type="sldNum"/>
          </p:nvPr>
        </p:nvSpPr>
        <p:spPr>
          <a:xfrm>
            <a:off x="3849688" y="9429750"/>
            <a:ext cx="2946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800"/>
              <a:buFont typeface="Arial"/>
              <a:buNone/>
            </a:pPr>
            <a:fld id="{00000000-1234-1234-1234-123412341234}" type="slidenum">
              <a:rPr lang="de-D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89851dc2c3_0_0:notes"/>
          <p:cNvSpPr/>
          <p:nvPr>
            <p:ph idx="2" type="sldImg"/>
          </p:nvPr>
        </p:nvSpPr>
        <p:spPr>
          <a:xfrm>
            <a:off x="97488" y="744538"/>
            <a:ext cx="6602700" cy="37227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89851dc2c3_0_0:notes"/>
          <p:cNvSpPr txBox="1"/>
          <p:nvPr>
            <p:ph idx="1" type="body"/>
          </p:nvPr>
        </p:nvSpPr>
        <p:spPr>
          <a:xfrm>
            <a:off x="679450" y="4716463"/>
            <a:ext cx="5438700" cy="44673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t/>
            </a:r>
            <a:endParaRPr/>
          </a:p>
        </p:txBody>
      </p:sp>
      <p:sp>
        <p:nvSpPr>
          <p:cNvPr id="300" name="Google Shape;300;g289851dc2c3_0_0:notes"/>
          <p:cNvSpPr txBox="1"/>
          <p:nvPr>
            <p:ph idx="12" type="sldNum"/>
          </p:nvPr>
        </p:nvSpPr>
        <p:spPr>
          <a:xfrm>
            <a:off x="3849688" y="9429750"/>
            <a:ext cx="2946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800"/>
              <a:buFont typeface="Arial"/>
              <a:buNone/>
            </a:pPr>
            <a:fld id="{00000000-1234-1234-1234-123412341234}" type="slidenum">
              <a:rPr lang="de-D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 Section divider - title and image">
  <p:cSld name="Titelvariante 2_3_3_2_1_2">
    <p:spTree>
      <p:nvGrpSpPr>
        <p:cNvPr id="15" name="Shape 15"/>
        <p:cNvGrpSpPr/>
        <p:nvPr/>
      </p:nvGrpSpPr>
      <p:grpSpPr>
        <a:xfrm>
          <a:off x="0" y="0"/>
          <a:ext cx="0" cy="0"/>
          <a:chOff x="0" y="0"/>
          <a:chExt cx="0" cy="0"/>
        </a:xfrm>
      </p:grpSpPr>
      <p:sp>
        <p:nvSpPr>
          <p:cNvPr id="16" name="Google Shape;16;p31"/>
          <p:cNvSpPr txBox="1"/>
          <p:nvPr>
            <p:ph type="title"/>
          </p:nvPr>
        </p:nvSpPr>
        <p:spPr>
          <a:xfrm>
            <a:off x="7499675" y="2871200"/>
            <a:ext cx="40701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800"/>
              <a:buNone/>
              <a:defRPr sz="28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17" name="Google Shape;17;p31"/>
          <p:cNvSpPr txBox="1"/>
          <p:nvPr>
            <p:ph idx="1" type="subTitle"/>
          </p:nvPr>
        </p:nvSpPr>
        <p:spPr>
          <a:xfrm>
            <a:off x="7498700" y="2511150"/>
            <a:ext cx="40170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31"/>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19" name="Google Shape;19;p31"/>
          <p:cNvSpPr txBox="1"/>
          <p:nvPr>
            <p:ph idx="2" type="subTitle"/>
          </p:nvPr>
        </p:nvSpPr>
        <p:spPr>
          <a:xfrm>
            <a:off x="770925" y="6472350"/>
            <a:ext cx="5554800" cy="175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sp>
        <p:nvSpPr>
          <p:cNvPr id="20" name="Google Shape;20;p31"/>
          <p:cNvSpPr/>
          <p:nvPr/>
        </p:nvSpPr>
        <p:spPr>
          <a:xfrm>
            <a:off x="-1831300" y="-5100"/>
            <a:ext cx="9330000" cy="6863100"/>
          </a:xfrm>
          <a:prstGeom prst="trapezoid">
            <a:avLst>
              <a:gd fmla="val 25000" name="adj"/>
            </a:avLst>
          </a:prstGeom>
          <a:solidFill>
            <a:srgbClr val="D9D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de-DE" sz="1400" u="none" cap="none" strike="noStrike">
                <a:solidFill>
                  <a:schemeClr val="dk1"/>
                </a:solidFill>
                <a:latin typeface="Arial"/>
                <a:ea typeface="Arial"/>
                <a:cs typeface="Arial"/>
                <a:sym typeface="Arial"/>
              </a:rPr>
              <a:t>Drag image to placeholder and resize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1582">
          <p15:clr>
            <a:srgbClr val="D9D9D9"/>
          </p15:clr>
        </p15:guide>
        <p15:guide id="2" pos="4724">
          <p15:clr>
            <a:srgbClr val="D9D9D9"/>
          </p15:clr>
        </p15:guide>
        <p15:guide id="3" orient="horz" pos="1809">
          <p15:clr>
            <a:srgbClr val="D9D9D9"/>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 Title version - title and image">
  <p:cSld name="CUSTOM_2_2">
    <p:spTree>
      <p:nvGrpSpPr>
        <p:cNvPr id="79" name="Shape 79"/>
        <p:cNvGrpSpPr/>
        <p:nvPr/>
      </p:nvGrpSpPr>
      <p:grpSpPr>
        <a:xfrm>
          <a:off x="0" y="0"/>
          <a:ext cx="0" cy="0"/>
          <a:chOff x="0" y="0"/>
          <a:chExt cx="0" cy="0"/>
        </a:xfrm>
      </p:grpSpPr>
      <p:sp>
        <p:nvSpPr>
          <p:cNvPr id="80" name="Google Shape;80;p40"/>
          <p:cNvSpPr/>
          <p:nvPr/>
        </p:nvSpPr>
        <p:spPr>
          <a:xfrm>
            <a:off x="-100" y="794717"/>
            <a:ext cx="12168900" cy="38205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de-DE" sz="1400" u="none" cap="none" strike="noStrike">
                <a:solidFill>
                  <a:schemeClr val="dk1"/>
                </a:solidFill>
                <a:latin typeface="Arial"/>
                <a:ea typeface="Arial"/>
                <a:cs typeface="Arial"/>
                <a:sym typeface="Arial"/>
              </a:rPr>
              <a:t>Drag image to placeholder and resize</a:t>
            </a:r>
            <a:endParaRPr b="0" i="0" sz="1400" u="none" cap="none" strike="noStrike">
              <a:solidFill>
                <a:schemeClr val="dk1"/>
              </a:solidFill>
              <a:latin typeface="Arial"/>
              <a:ea typeface="Arial"/>
              <a:cs typeface="Arial"/>
              <a:sym typeface="Arial"/>
            </a:endParaRPr>
          </a:p>
        </p:txBody>
      </p:sp>
      <p:cxnSp>
        <p:nvCxnSpPr>
          <p:cNvPr id="81" name="Google Shape;81;p40"/>
          <p:cNvCxnSpPr/>
          <p:nvPr/>
        </p:nvCxnSpPr>
        <p:spPr>
          <a:xfrm>
            <a:off x="-600" y="779647"/>
            <a:ext cx="12168900" cy="0"/>
          </a:xfrm>
          <a:prstGeom prst="straightConnector1">
            <a:avLst/>
          </a:prstGeom>
          <a:noFill/>
          <a:ln cap="flat" cmpd="sng" w="19050">
            <a:solidFill>
              <a:srgbClr val="FF0000"/>
            </a:solidFill>
            <a:prstDash val="solid"/>
            <a:round/>
            <a:headEnd len="sm" w="sm" type="none"/>
            <a:tailEnd len="sm" w="sm" type="none"/>
          </a:ln>
        </p:spPr>
      </p:cxnSp>
      <p:sp>
        <p:nvSpPr>
          <p:cNvPr id="82" name="Google Shape;82;p40"/>
          <p:cNvSpPr txBox="1"/>
          <p:nvPr>
            <p:ph type="title"/>
          </p:nvPr>
        </p:nvSpPr>
        <p:spPr>
          <a:xfrm>
            <a:off x="1368900" y="5302474"/>
            <a:ext cx="9432000" cy="98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2800">
                <a:solidFill>
                  <a:srgbClr val="43434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0"/>
          <p:cNvSpPr/>
          <p:nvPr/>
        </p:nvSpPr>
        <p:spPr>
          <a:xfrm>
            <a:off x="610400" y="6463025"/>
            <a:ext cx="332100" cy="224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40"/>
          <p:cNvSpPr txBox="1"/>
          <p:nvPr>
            <p:ph idx="1" type="subTitle"/>
          </p:nvPr>
        </p:nvSpPr>
        <p:spPr>
          <a:xfrm>
            <a:off x="1368900" y="4918992"/>
            <a:ext cx="9432000" cy="3159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3340">
          <p15:clr>
            <a:srgbClr val="D9D9D9"/>
          </p15:clr>
        </p15:guide>
        <p15:guide id="2" orient="horz" pos="3099">
          <p15:clr>
            <a:srgbClr val="D9D9D9"/>
          </p15:clr>
        </p15:guide>
        <p15:guide id="3" orient="horz" pos="2903">
          <p15:clr>
            <a:srgbClr val="D9D9D9"/>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Title version - typo on image">
  <p:cSld name="CUSTOM_2_1_1">
    <p:spTree>
      <p:nvGrpSpPr>
        <p:cNvPr id="85" name="Shape 85"/>
        <p:cNvGrpSpPr/>
        <p:nvPr/>
      </p:nvGrpSpPr>
      <p:grpSpPr>
        <a:xfrm>
          <a:off x="0" y="0"/>
          <a:ext cx="0" cy="0"/>
          <a:chOff x="0" y="0"/>
          <a:chExt cx="0" cy="0"/>
        </a:xfrm>
      </p:grpSpPr>
      <p:cxnSp>
        <p:nvCxnSpPr>
          <p:cNvPr id="86" name="Google Shape;86;p41"/>
          <p:cNvCxnSpPr/>
          <p:nvPr/>
        </p:nvCxnSpPr>
        <p:spPr>
          <a:xfrm>
            <a:off x="-600" y="779647"/>
            <a:ext cx="12168900" cy="0"/>
          </a:xfrm>
          <a:prstGeom prst="straightConnector1">
            <a:avLst/>
          </a:prstGeom>
          <a:noFill/>
          <a:ln cap="flat" cmpd="sng" w="19050">
            <a:solidFill>
              <a:srgbClr val="FF0000"/>
            </a:solidFill>
            <a:prstDash val="solid"/>
            <a:round/>
            <a:headEnd len="sm" w="sm" type="none"/>
            <a:tailEnd len="sm" w="sm" type="none"/>
          </a:ln>
        </p:spPr>
      </p:cxnSp>
      <p:sp>
        <p:nvSpPr>
          <p:cNvPr id="87" name="Google Shape;87;p41"/>
          <p:cNvSpPr/>
          <p:nvPr/>
        </p:nvSpPr>
        <p:spPr>
          <a:xfrm>
            <a:off x="610400" y="6463025"/>
            <a:ext cx="332100" cy="224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41"/>
          <p:cNvSpPr/>
          <p:nvPr/>
        </p:nvSpPr>
        <p:spPr>
          <a:xfrm>
            <a:off x="0" y="792000"/>
            <a:ext cx="12168000" cy="6065700"/>
          </a:xfrm>
          <a:prstGeom prst="rect">
            <a:avLst/>
          </a:prstGeom>
          <a:solidFill>
            <a:srgbClr val="D9D9D9"/>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de-DE" sz="1400" u="none" cap="none" strike="noStrike">
                <a:solidFill>
                  <a:schemeClr val="dk1"/>
                </a:solidFill>
                <a:latin typeface="Arial"/>
                <a:ea typeface="Arial"/>
                <a:cs typeface="Arial"/>
                <a:sym typeface="Arial"/>
              </a:rPr>
              <a:t>Bild auf Platzhalter ziehen und Größe anpassen</a:t>
            </a:r>
            <a:br>
              <a:rPr b="0" i="0" lang="de-DE" sz="1400" u="none" cap="none" strike="noStrike">
                <a:solidFill>
                  <a:schemeClr val="dk1"/>
                </a:solidFill>
                <a:latin typeface="Arial"/>
                <a:ea typeface="Arial"/>
                <a:cs typeface="Arial"/>
                <a:sym typeface="Arial"/>
              </a:rPr>
            </a:b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al"/>
                <a:ea typeface="Arial"/>
                <a:cs typeface="Arial"/>
                <a:sym typeface="Arial"/>
              </a:rPr>
              <a:t>For shading the image on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de-DE" sz="1400" u="none" cap="none" strike="noStrike">
                <a:solidFill>
                  <a:schemeClr val="dk1"/>
                </a:solidFill>
                <a:latin typeface="Arial"/>
                <a:ea typeface="Arial"/>
                <a:cs typeface="Arial"/>
                <a:sym typeface="Arial"/>
              </a:rPr>
              <a:t>Formatting option → Correction → Brightness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de-DE" sz="1400" u="none" cap="none" strike="noStrike">
                <a:solidFill>
                  <a:schemeClr val="dk1"/>
                </a:solidFill>
                <a:latin typeface="Arial"/>
                <a:ea typeface="Arial"/>
                <a:cs typeface="Arial"/>
                <a:sym typeface="Arial"/>
              </a:rPr>
              <a:t>and set image between 35-50%.</a:t>
            </a:r>
            <a:endParaRPr b="0" i="0" sz="1400" u="none" cap="none" strike="noStrike">
              <a:solidFill>
                <a:schemeClr val="dk1"/>
              </a:solidFill>
              <a:latin typeface="Arial"/>
              <a:ea typeface="Arial"/>
              <a:cs typeface="Arial"/>
              <a:sym typeface="Arial"/>
            </a:endParaRPr>
          </a:p>
        </p:txBody>
      </p:sp>
      <p:sp>
        <p:nvSpPr>
          <p:cNvPr id="89" name="Google Shape;89;p41"/>
          <p:cNvSpPr txBox="1"/>
          <p:nvPr>
            <p:ph type="title"/>
          </p:nvPr>
        </p:nvSpPr>
        <p:spPr>
          <a:xfrm>
            <a:off x="1368000" y="2962500"/>
            <a:ext cx="9432000" cy="86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2800">
                <a:solidFill>
                  <a:srgbClr val="FFFFFF"/>
                </a:solidFill>
              </a:defRPr>
            </a:lvl1pPr>
            <a:lvl2pPr lvl="1" algn="l">
              <a:lnSpc>
                <a:spcPct val="100000"/>
              </a:lnSpc>
              <a:spcBef>
                <a:spcPts val="0"/>
              </a:spcBef>
              <a:spcAft>
                <a:spcPts val="0"/>
              </a:spcAft>
              <a:buSzPts val="1400"/>
              <a:buNone/>
              <a:defRPr>
                <a:solidFill>
                  <a:srgbClr val="FFFFFF"/>
                </a:solidFill>
              </a:defRPr>
            </a:lvl2pPr>
            <a:lvl3pPr lvl="2" algn="l">
              <a:lnSpc>
                <a:spcPct val="100000"/>
              </a:lnSpc>
              <a:spcBef>
                <a:spcPts val="0"/>
              </a:spcBef>
              <a:spcAft>
                <a:spcPts val="0"/>
              </a:spcAft>
              <a:buSzPts val="1400"/>
              <a:buNone/>
              <a:defRPr>
                <a:solidFill>
                  <a:srgbClr val="FFFFFF"/>
                </a:solidFill>
              </a:defRPr>
            </a:lvl3pPr>
            <a:lvl4pPr lvl="3" algn="l">
              <a:lnSpc>
                <a:spcPct val="100000"/>
              </a:lnSpc>
              <a:spcBef>
                <a:spcPts val="0"/>
              </a:spcBef>
              <a:spcAft>
                <a:spcPts val="0"/>
              </a:spcAft>
              <a:buSzPts val="1400"/>
              <a:buNone/>
              <a:defRPr>
                <a:solidFill>
                  <a:srgbClr val="FFFFFF"/>
                </a:solidFill>
              </a:defRPr>
            </a:lvl4pPr>
            <a:lvl5pPr lvl="4" algn="l">
              <a:lnSpc>
                <a:spcPct val="100000"/>
              </a:lnSpc>
              <a:spcBef>
                <a:spcPts val="0"/>
              </a:spcBef>
              <a:spcAft>
                <a:spcPts val="0"/>
              </a:spcAft>
              <a:buSzPts val="1400"/>
              <a:buNone/>
              <a:defRPr>
                <a:solidFill>
                  <a:srgbClr val="FFFFFF"/>
                </a:solidFill>
              </a:defRPr>
            </a:lvl5pPr>
            <a:lvl6pPr lvl="5" algn="l">
              <a:lnSpc>
                <a:spcPct val="100000"/>
              </a:lnSpc>
              <a:spcBef>
                <a:spcPts val="0"/>
              </a:spcBef>
              <a:spcAft>
                <a:spcPts val="0"/>
              </a:spcAft>
              <a:buSzPts val="1400"/>
              <a:buNone/>
              <a:defRPr>
                <a:solidFill>
                  <a:srgbClr val="FFFFFF"/>
                </a:solidFill>
              </a:defRPr>
            </a:lvl6pPr>
            <a:lvl7pPr lvl="6" algn="l">
              <a:lnSpc>
                <a:spcPct val="100000"/>
              </a:lnSpc>
              <a:spcBef>
                <a:spcPts val="0"/>
              </a:spcBef>
              <a:spcAft>
                <a:spcPts val="0"/>
              </a:spcAft>
              <a:buSzPts val="1400"/>
              <a:buNone/>
              <a:defRPr>
                <a:solidFill>
                  <a:srgbClr val="FFFFFF"/>
                </a:solidFill>
              </a:defRPr>
            </a:lvl7pPr>
            <a:lvl8pPr lvl="7" algn="l">
              <a:lnSpc>
                <a:spcPct val="100000"/>
              </a:lnSpc>
              <a:spcBef>
                <a:spcPts val="0"/>
              </a:spcBef>
              <a:spcAft>
                <a:spcPts val="0"/>
              </a:spcAft>
              <a:buSzPts val="1400"/>
              <a:buNone/>
              <a:defRPr>
                <a:solidFill>
                  <a:srgbClr val="FFFFFF"/>
                </a:solidFill>
              </a:defRPr>
            </a:lvl8pPr>
            <a:lvl9pPr lvl="8" algn="l">
              <a:lnSpc>
                <a:spcPct val="100000"/>
              </a:lnSpc>
              <a:spcBef>
                <a:spcPts val="0"/>
              </a:spcBef>
              <a:spcAft>
                <a:spcPts val="0"/>
              </a:spcAft>
              <a:buSzPts val="1400"/>
              <a:buNone/>
              <a:defRPr>
                <a:solidFill>
                  <a:srgbClr val="FFFFFF"/>
                </a:solidFill>
              </a:defRPr>
            </a:lvl9pPr>
          </a:lstStyle>
          <a:p/>
        </p:txBody>
      </p:sp>
      <p:sp>
        <p:nvSpPr>
          <p:cNvPr id="90" name="Google Shape;90;p41"/>
          <p:cNvSpPr txBox="1"/>
          <p:nvPr>
            <p:ph idx="1" type="subTitle"/>
          </p:nvPr>
        </p:nvSpPr>
        <p:spPr>
          <a:xfrm>
            <a:off x="1368000" y="2578402"/>
            <a:ext cx="9432000" cy="3159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9pPr>
          </a:lstStyle>
          <a:p/>
        </p:txBody>
      </p:sp>
    </p:spTree>
  </p:cSld>
  <p:clrMapOvr>
    <a:masterClrMapping/>
  </p:clrMapOvr>
  <p:extLst>
    <p:ext uri="{DCECCB84-F9BA-43D5-87BE-67443E8EF086}">
      <p15:sldGuideLst>
        <p15:guide id="1" orient="horz" pos="1624">
          <p15:clr>
            <a:srgbClr val="D9D9D9"/>
          </p15:clr>
        </p15:guide>
        <p15:guide id="2" orient="horz" pos="2409">
          <p15:clr>
            <a:srgbClr val="D9D9D9"/>
          </p15:clr>
        </p15:guide>
        <p15:guide id="3" pos="862">
          <p15:clr>
            <a:srgbClr val="D9D9D9"/>
          </p15:clr>
        </p15:guide>
        <p15:guide id="4" pos="6803">
          <p15:clr>
            <a:srgbClr val="D9D9D9"/>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Agenda - text">
  <p:cSld name="Titelvariante 2_2_1_2">
    <p:spTree>
      <p:nvGrpSpPr>
        <p:cNvPr id="91" name="Shape 91"/>
        <p:cNvGrpSpPr/>
        <p:nvPr/>
      </p:nvGrpSpPr>
      <p:grpSpPr>
        <a:xfrm>
          <a:off x="0" y="0"/>
          <a:ext cx="0" cy="0"/>
          <a:chOff x="0" y="0"/>
          <a:chExt cx="0" cy="0"/>
        </a:xfrm>
      </p:grpSpPr>
      <p:sp>
        <p:nvSpPr>
          <p:cNvPr id="92" name="Google Shape;92;p42"/>
          <p:cNvSpPr txBox="1"/>
          <p:nvPr>
            <p:ph idx="1" type="body"/>
          </p:nvPr>
        </p:nvSpPr>
        <p:spPr>
          <a:xfrm>
            <a:off x="575950" y="1674825"/>
            <a:ext cx="7534800" cy="4607100"/>
          </a:xfrm>
          <a:prstGeom prst="rect">
            <a:avLst/>
          </a:prstGeom>
          <a:noFill/>
          <a:ln>
            <a:noFill/>
          </a:ln>
        </p:spPr>
        <p:txBody>
          <a:bodyPr anchorCtr="0" anchor="t" bIns="91425" lIns="0" spcFirstLastPara="1" rIns="91425" wrap="square" tIns="91425">
            <a:noAutofit/>
          </a:bodyPr>
          <a:lstStyle>
            <a:lvl1pPr indent="-317500" lvl="0" marL="457200" marR="0" rtl="0" algn="l">
              <a:lnSpc>
                <a:spcPct val="130000"/>
              </a:lnSpc>
              <a:spcBef>
                <a:spcPts val="0"/>
              </a:spcBef>
              <a:spcAft>
                <a:spcPts val="0"/>
              </a:spcAft>
              <a:buClr>
                <a:srgbClr val="666666"/>
              </a:buClr>
              <a:buSzPts val="1400"/>
              <a:buFont typeface="Helvetica Neue Light"/>
              <a:buAutoNum type="arabicPlain"/>
              <a:defRPr b="1" i="0" sz="1400" u="none" cap="none" strike="noStrike">
                <a:solidFill>
                  <a:srgbClr val="666666"/>
                </a:solidFill>
                <a:latin typeface="Helvetica Neue"/>
                <a:ea typeface="Helvetica Neue"/>
                <a:cs typeface="Helvetica Neue"/>
                <a:sym typeface="Helvetica Neue"/>
              </a:defRPr>
            </a:lvl1pPr>
            <a:lvl2pPr indent="-317500" lvl="1" marL="914400" marR="0" rtl="0" algn="l">
              <a:lnSpc>
                <a:spcPct val="130000"/>
              </a:lnSpc>
              <a:spcBef>
                <a:spcPts val="0"/>
              </a:spcBef>
              <a:spcAft>
                <a:spcPts val="0"/>
              </a:spcAft>
              <a:buClr>
                <a:srgbClr val="666666"/>
              </a:buClr>
              <a:buSzPts val="1400"/>
              <a:buFont typeface="Helvetica Neue"/>
              <a:buAutoNum type="alphaLcPeriod"/>
              <a:defRPr b="0" i="0" sz="1400" u="none" cap="none" strike="noStrike">
                <a:solidFill>
                  <a:srgbClr val="666666"/>
                </a:solidFill>
                <a:latin typeface="Helvetica Neue"/>
                <a:ea typeface="Helvetica Neue"/>
                <a:cs typeface="Helvetica Neue"/>
                <a:sym typeface="Helvetica Neue"/>
              </a:defRPr>
            </a:lvl2pPr>
            <a:lvl3pPr indent="-317500" lvl="2" marL="1371600" marR="0" rtl="0" algn="l">
              <a:lnSpc>
                <a:spcPct val="130000"/>
              </a:lnSpc>
              <a:spcBef>
                <a:spcPts val="0"/>
              </a:spcBef>
              <a:spcAft>
                <a:spcPts val="0"/>
              </a:spcAft>
              <a:buClr>
                <a:srgbClr val="666666"/>
              </a:buClr>
              <a:buSzPts val="1400"/>
              <a:buFont typeface="Helvetica Neue"/>
              <a:buAutoNum type="romanLcPeriod"/>
              <a:defRPr b="0" i="0" sz="1400" u="none" cap="none" strike="noStrike">
                <a:solidFill>
                  <a:srgbClr val="666666"/>
                </a:solidFill>
                <a:latin typeface="Helvetica Neue"/>
                <a:ea typeface="Helvetica Neue"/>
                <a:cs typeface="Helvetica Neue"/>
                <a:sym typeface="Helvetica Neue"/>
              </a:defRPr>
            </a:lvl3pPr>
            <a:lvl4pPr indent="-317500" lvl="3" marL="1828800" marR="0" rtl="0" algn="l">
              <a:lnSpc>
                <a:spcPct val="130000"/>
              </a:lnSpc>
              <a:spcBef>
                <a:spcPts val="0"/>
              </a:spcBef>
              <a:spcAft>
                <a:spcPts val="0"/>
              </a:spcAft>
              <a:buClr>
                <a:srgbClr val="666666"/>
              </a:buClr>
              <a:buSzPts val="1400"/>
              <a:buFont typeface="Helvetica Neue"/>
              <a:buAutoNum type="arabicPlain"/>
              <a:defRPr b="0" i="0" sz="1400" u="none" cap="none" strike="noStrike">
                <a:solidFill>
                  <a:srgbClr val="666666"/>
                </a:solidFill>
                <a:latin typeface="Helvetica Neue"/>
                <a:ea typeface="Helvetica Neue"/>
                <a:cs typeface="Helvetica Neue"/>
                <a:sym typeface="Helvetica Neue"/>
              </a:defRPr>
            </a:lvl4pPr>
            <a:lvl5pPr indent="-317500" lvl="4" marL="2286000" marR="0" rtl="0" algn="l">
              <a:lnSpc>
                <a:spcPct val="130000"/>
              </a:lnSpc>
              <a:spcBef>
                <a:spcPts val="0"/>
              </a:spcBef>
              <a:spcAft>
                <a:spcPts val="0"/>
              </a:spcAft>
              <a:buClr>
                <a:srgbClr val="666666"/>
              </a:buClr>
              <a:buSzPts val="1400"/>
              <a:buFont typeface="Helvetica Neue"/>
              <a:buAutoNum type="alphaLcPeriod"/>
              <a:defRPr b="0" i="0" sz="1400" u="none" cap="none" strike="noStrike">
                <a:solidFill>
                  <a:srgbClr val="666666"/>
                </a:solidFill>
                <a:latin typeface="Helvetica Neue"/>
                <a:ea typeface="Helvetica Neue"/>
                <a:cs typeface="Helvetica Neue"/>
                <a:sym typeface="Helvetica Neue"/>
              </a:defRPr>
            </a:lvl5pPr>
            <a:lvl6pPr indent="-317500" lvl="5" marL="2743200" marR="0" rtl="0" algn="l">
              <a:lnSpc>
                <a:spcPct val="130000"/>
              </a:lnSpc>
              <a:spcBef>
                <a:spcPts val="0"/>
              </a:spcBef>
              <a:spcAft>
                <a:spcPts val="0"/>
              </a:spcAft>
              <a:buClr>
                <a:srgbClr val="666666"/>
              </a:buClr>
              <a:buSzPts val="1400"/>
              <a:buFont typeface="Helvetica Neue"/>
              <a:buAutoNum type="romanLcPeriod"/>
              <a:defRPr b="0" i="0" sz="1400" u="none" cap="none" strike="noStrike">
                <a:solidFill>
                  <a:srgbClr val="666666"/>
                </a:solidFill>
                <a:latin typeface="Helvetica Neue"/>
                <a:ea typeface="Helvetica Neue"/>
                <a:cs typeface="Helvetica Neue"/>
                <a:sym typeface="Helvetica Neue"/>
              </a:defRPr>
            </a:lvl6pPr>
            <a:lvl7pPr indent="-317500" lvl="6" marL="3200400" marR="0" rtl="0" algn="l">
              <a:lnSpc>
                <a:spcPct val="130000"/>
              </a:lnSpc>
              <a:spcBef>
                <a:spcPts val="0"/>
              </a:spcBef>
              <a:spcAft>
                <a:spcPts val="0"/>
              </a:spcAft>
              <a:buClr>
                <a:srgbClr val="666666"/>
              </a:buClr>
              <a:buSzPts val="1400"/>
              <a:buFont typeface="Helvetica Neue"/>
              <a:buAutoNum type="arabicPlain"/>
              <a:defRPr b="0" i="0" sz="1400" u="none" cap="none" strike="noStrike">
                <a:solidFill>
                  <a:srgbClr val="666666"/>
                </a:solidFill>
                <a:latin typeface="Helvetica Neue"/>
                <a:ea typeface="Helvetica Neue"/>
                <a:cs typeface="Helvetica Neue"/>
                <a:sym typeface="Helvetica Neue"/>
              </a:defRPr>
            </a:lvl7pPr>
            <a:lvl8pPr indent="-317500" lvl="7" marL="3657600" marR="0" rtl="0" algn="l">
              <a:lnSpc>
                <a:spcPct val="130000"/>
              </a:lnSpc>
              <a:spcBef>
                <a:spcPts val="0"/>
              </a:spcBef>
              <a:spcAft>
                <a:spcPts val="0"/>
              </a:spcAft>
              <a:buClr>
                <a:srgbClr val="666666"/>
              </a:buClr>
              <a:buSzPts val="1400"/>
              <a:buFont typeface="Helvetica Neue"/>
              <a:buAutoNum type="alphaLcPeriod"/>
              <a:defRPr b="0" i="0" sz="1400" u="none" cap="none" strike="noStrike">
                <a:solidFill>
                  <a:srgbClr val="666666"/>
                </a:solidFill>
                <a:latin typeface="Helvetica Neue"/>
                <a:ea typeface="Helvetica Neue"/>
                <a:cs typeface="Helvetica Neue"/>
                <a:sym typeface="Helvetica Neue"/>
              </a:defRPr>
            </a:lvl8pPr>
            <a:lvl9pPr indent="-317500" lvl="8" marL="4114800" marR="0" rtl="0" algn="l">
              <a:lnSpc>
                <a:spcPct val="130000"/>
              </a:lnSpc>
              <a:spcBef>
                <a:spcPts val="0"/>
              </a:spcBef>
              <a:spcAft>
                <a:spcPts val="0"/>
              </a:spcAft>
              <a:buClr>
                <a:srgbClr val="666666"/>
              </a:buClr>
              <a:buSzPts val="1400"/>
              <a:buFont typeface="Helvetica Neue"/>
              <a:buAutoNum type="romanLcPeriod"/>
              <a:defRPr b="0" i="0" sz="1400" u="none" cap="none" strike="noStrike">
                <a:solidFill>
                  <a:srgbClr val="666666"/>
                </a:solidFill>
                <a:latin typeface="Helvetica Neue"/>
                <a:ea typeface="Helvetica Neue"/>
                <a:cs typeface="Helvetica Neue"/>
                <a:sym typeface="Helvetica Neue"/>
              </a:defRPr>
            </a:lvl9pPr>
          </a:lstStyle>
          <a:p/>
        </p:txBody>
      </p:sp>
      <p:sp>
        <p:nvSpPr>
          <p:cNvPr id="93" name="Google Shape;93;p42"/>
          <p:cNvSpPr txBox="1"/>
          <p:nvPr>
            <p:ph type="title"/>
          </p:nvPr>
        </p:nvSpPr>
        <p:spPr>
          <a:xfrm>
            <a:off x="577800" y="665250"/>
            <a:ext cx="75330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200"/>
              <a:buNone/>
              <a:defRPr sz="22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94" name="Google Shape;94;p42"/>
          <p:cNvSpPr txBox="1"/>
          <p:nvPr>
            <p:ph idx="12" type="sldNum"/>
          </p:nvPr>
        </p:nvSpPr>
        <p:spPr>
          <a:xfrm>
            <a:off x="441675" y="64739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95" name="Google Shape;95;p42"/>
          <p:cNvSpPr txBox="1"/>
          <p:nvPr>
            <p:ph idx="2" type="subTitle"/>
          </p:nvPr>
        </p:nvSpPr>
        <p:spPr>
          <a:xfrm>
            <a:off x="770925" y="6472475"/>
            <a:ext cx="5554800" cy="176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 Agenda - text and image ">
  <p:cSld name="Titelvariante 2_2_1_1_1">
    <p:spTree>
      <p:nvGrpSpPr>
        <p:cNvPr id="96" name="Shape 96"/>
        <p:cNvGrpSpPr/>
        <p:nvPr/>
      </p:nvGrpSpPr>
      <p:grpSpPr>
        <a:xfrm>
          <a:off x="0" y="0"/>
          <a:ext cx="0" cy="0"/>
          <a:chOff x="0" y="0"/>
          <a:chExt cx="0" cy="0"/>
        </a:xfrm>
      </p:grpSpPr>
      <p:sp>
        <p:nvSpPr>
          <p:cNvPr id="97" name="Google Shape;97;p43"/>
          <p:cNvSpPr txBox="1"/>
          <p:nvPr>
            <p:ph idx="1" type="body"/>
          </p:nvPr>
        </p:nvSpPr>
        <p:spPr>
          <a:xfrm>
            <a:off x="576000" y="1674825"/>
            <a:ext cx="5508000" cy="4607100"/>
          </a:xfrm>
          <a:prstGeom prst="rect">
            <a:avLst/>
          </a:prstGeom>
          <a:noFill/>
          <a:ln>
            <a:noFill/>
          </a:ln>
        </p:spPr>
        <p:txBody>
          <a:bodyPr anchorCtr="0" anchor="t" bIns="91425" lIns="0" spcFirstLastPara="1" rIns="91425" wrap="square" tIns="91425">
            <a:noAutofit/>
          </a:bodyPr>
          <a:lstStyle>
            <a:lvl1pPr indent="-317500" lvl="0" marL="457200" marR="0" rtl="0" algn="l">
              <a:lnSpc>
                <a:spcPct val="130000"/>
              </a:lnSpc>
              <a:spcBef>
                <a:spcPts val="0"/>
              </a:spcBef>
              <a:spcAft>
                <a:spcPts val="0"/>
              </a:spcAft>
              <a:buClr>
                <a:srgbClr val="666666"/>
              </a:buClr>
              <a:buSzPts val="1400"/>
              <a:buFont typeface="Helvetica Neue Light"/>
              <a:buAutoNum type="arabicPlain"/>
              <a:defRPr b="1" i="0" sz="1400" u="none" cap="none" strike="noStrike">
                <a:solidFill>
                  <a:srgbClr val="666666"/>
                </a:solidFill>
                <a:latin typeface="Helvetica Neue"/>
                <a:ea typeface="Helvetica Neue"/>
                <a:cs typeface="Helvetica Neue"/>
                <a:sym typeface="Helvetica Neue"/>
              </a:defRPr>
            </a:lvl1pPr>
            <a:lvl2pPr indent="-317500" lvl="1" marL="914400" marR="0" rtl="0" algn="l">
              <a:lnSpc>
                <a:spcPct val="130000"/>
              </a:lnSpc>
              <a:spcBef>
                <a:spcPts val="0"/>
              </a:spcBef>
              <a:spcAft>
                <a:spcPts val="0"/>
              </a:spcAft>
              <a:buClr>
                <a:srgbClr val="666666"/>
              </a:buClr>
              <a:buSzPts val="1400"/>
              <a:buFont typeface="Helvetica Neue"/>
              <a:buAutoNum type="alphaLcPeriod"/>
              <a:defRPr b="0" i="0" sz="1400" u="none" cap="none" strike="noStrike">
                <a:solidFill>
                  <a:srgbClr val="666666"/>
                </a:solidFill>
                <a:latin typeface="Helvetica Neue"/>
                <a:ea typeface="Helvetica Neue"/>
                <a:cs typeface="Helvetica Neue"/>
                <a:sym typeface="Helvetica Neue"/>
              </a:defRPr>
            </a:lvl2pPr>
            <a:lvl3pPr indent="-317500" lvl="2" marL="1371600" marR="0" rtl="0" algn="l">
              <a:lnSpc>
                <a:spcPct val="130000"/>
              </a:lnSpc>
              <a:spcBef>
                <a:spcPts val="0"/>
              </a:spcBef>
              <a:spcAft>
                <a:spcPts val="0"/>
              </a:spcAft>
              <a:buClr>
                <a:srgbClr val="666666"/>
              </a:buClr>
              <a:buSzPts val="1400"/>
              <a:buFont typeface="Helvetica Neue"/>
              <a:buAutoNum type="romanLcPeriod"/>
              <a:defRPr b="0" i="0" sz="1400" u="none" cap="none" strike="noStrike">
                <a:solidFill>
                  <a:srgbClr val="666666"/>
                </a:solidFill>
                <a:latin typeface="Helvetica Neue"/>
                <a:ea typeface="Helvetica Neue"/>
                <a:cs typeface="Helvetica Neue"/>
                <a:sym typeface="Helvetica Neue"/>
              </a:defRPr>
            </a:lvl3pPr>
            <a:lvl4pPr indent="-317500" lvl="3" marL="1828800" marR="0" rtl="0" algn="l">
              <a:lnSpc>
                <a:spcPct val="130000"/>
              </a:lnSpc>
              <a:spcBef>
                <a:spcPts val="0"/>
              </a:spcBef>
              <a:spcAft>
                <a:spcPts val="0"/>
              </a:spcAft>
              <a:buClr>
                <a:srgbClr val="666666"/>
              </a:buClr>
              <a:buSzPts val="1400"/>
              <a:buFont typeface="Helvetica Neue"/>
              <a:buAutoNum type="arabicPlain"/>
              <a:defRPr b="0" i="0" sz="1400" u="none" cap="none" strike="noStrike">
                <a:solidFill>
                  <a:srgbClr val="666666"/>
                </a:solidFill>
                <a:latin typeface="Helvetica Neue"/>
                <a:ea typeface="Helvetica Neue"/>
                <a:cs typeface="Helvetica Neue"/>
                <a:sym typeface="Helvetica Neue"/>
              </a:defRPr>
            </a:lvl4pPr>
            <a:lvl5pPr indent="-317500" lvl="4" marL="2286000" marR="0" rtl="0" algn="l">
              <a:lnSpc>
                <a:spcPct val="130000"/>
              </a:lnSpc>
              <a:spcBef>
                <a:spcPts val="0"/>
              </a:spcBef>
              <a:spcAft>
                <a:spcPts val="0"/>
              </a:spcAft>
              <a:buClr>
                <a:srgbClr val="666666"/>
              </a:buClr>
              <a:buSzPts val="1400"/>
              <a:buFont typeface="Helvetica Neue"/>
              <a:buAutoNum type="alphaLcPeriod"/>
              <a:defRPr b="0" i="0" sz="1400" u="none" cap="none" strike="noStrike">
                <a:solidFill>
                  <a:srgbClr val="666666"/>
                </a:solidFill>
                <a:latin typeface="Helvetica Neue"/>
                <a:ea typeface="Helvetica Neue"/>
                <a:cs typeface="Helvetica Neue"/>
                <a:sym typeface="Helvetica Neue"/>
              </a:defRPr>
            </a:lvl5pPr>
            <a:lvl6pPr indent="-317500" lvl="5" marL="2743200" marR="0" rtl="0" algn="l">
              <a:lnSpc>
                <a:spcPct val="130000"/>
              </a:lnSpc>
              <a:spcBef>
                <a:spcPts val="0"/>
              </a:spcBef>
              <a:spcAft>
                <a:spcPts val="0"/>
              </a:spcAft>
              <a:buClr>
                <a:srgbClr val="666666"/>
              </a:buClr>
              <a:buSzPts val="1400"/>
              <a:buFont typeface="Helvetica Neue"/>
              <a:buAutoNum type="romanLcPeriod"/>
              <a:defRPr b="0" i="0" sz="1400" u="none" cap="none" strike="noStrike">
                <a:solidFill>
                  <a:srgbClr val="666666"/>
                </a:solidFill>
                <a:latin typeface="Helvetica Neue"/>
                <a:ea typeface="Helvetica Neue"/>
                <a:cs typeface="Helvetica Neue"/>
                <a:sym typeface="Helvetica Neue"/>
              </a:defRPr>
            </a:lvl6pPr>
            <a:lvl7pPr indent="-317500" lvl="6" marL="3200400" marR="0" rtl="0" algn="l">
              <a:lnSpc>
                <a:spcPct val="130000"/>
              </a:lnSpc>
              <a:spcBef>
                <a:spcPts val="0"/>
              </a:spcBef>
              <a:spcAft>
                <a:spcPts val="0"/>
              </a:spcAft>
              <a:buClr>
                <a:srgbClr val="666666"/>
              </a:buClr>
              <a:buSzPts val="1400"/>
              <a:buFont typeface="Helvetica Neue"/>
              <a:buAutoNum type="arabicPlain"/>
              <a:defRPr b="0" i="0" sz="1400" u="none" cap="none" strike="noStrike">
                <a:solidFill>
                  <a:srgbClr val="666666"/>
                </a:solidFill>
                <a:latin typeface="Helvetica Neue"/>
                <a:ea typeface="Helvetica Neue"/>
                <a:cs typeface="Helvetica Neue"/>
                <a:sym typeface="Helvetica Neue"/>
              </a:defRPr>
            </a:lvl7pPr>
            <a:lvl8pPr indent="-317500" lvl="7" marL="3657600" marR="0" rtl="0" algn="l">
              <a:lnSpc>
                <a:spcPct val="130000"/>
              </a:lnSpc>
              <a:spcBef>
                <a:spcPts val="0"/>
              </a:spcBef>
              <a:spcAft>
                <a:spcPts val="0"/>
              </a:spcAft>
              <a:buClr>
                <a:srgbClr val="666666"/>
              </a:buClr>
              <a:buSzPts val="1400"/>
              <a:buFont typeface="Helvetica Neue"/>
              <a:buAutoNum type="alphaLcPeriod"/>
              <a:defRPr b="0" i="0" sz="1400" u="none" cap="none" strike="noStrike">
                <a:solidFill>
                  <a:srgbClr val="666666"/>
                </a:solidFill>
                <a:latin typeface="Helvetica Neue"/>
                <a:ea typeface="Helvetica Neue"/>
                <a:cs typeface="Helvetica Neue"/>
                <a:sym typeface="Helvetica Neue"/>
              </a:defRPr>
            </a:lvl8pPr>
            <a:lvl9pPr indent="-317500" lvl="8" marL="4114800" marR="0" rtl="0" algn="l">
              <a:lnSpc>
                <a:spcPct val="130000"/>
              </a:lnSpc>
              <a:spcBef>
                <a:spcPts val="0"/>
              </a:spcBef>
              <a:spcAft>
                <a:spcPts val="0"/>
              </a:spcAft>
              <a:buClr>
                <a:srgbClr val="666666"/>
              </a:buClr>
              <a:buSzPts val="1400"/>
              <a:buFont typeface="Helvetica Neue"/>
              <a:buAutoNum type="romanLcPeriod"/>
              <a:defRPr b="0" i="0" sz="1400" u="none" cap="none" strike="noStrike">
                <a:solidFill>
                  <a:srgbClr val="666666"/>
                </a:solidFill>
                <a:latin typeface="Helvetica Neue"/>
                <a:ea typeface="Helvetica Neue"/>
                <a:cs typeface="Helvetica Neue"/>
                <a:sym typeface="Helvetica Neue"/>
              </a:defRPr>
            </a:lvl9pPr>
          </a:lstStyle>
          <a:p/>
        </p:txBody>
      </p:sp>
      <p:sp>
        <p:nvSpPr>
          <p:cNvPr id="98" name="Google Shape;98;p43"/>
          <p:cNvSpPr txBox="1"/>
          <p:nvPr>
            <p:ph idx="12" type="sldNum"/>
          </p:nvPr>
        </p:nvSpPr>
        <p:spPr>
          <a:xfrm>
            <a:off x="441675" y="64739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99" name="Google Shape;99;p43"/>
          <p:cNvSpPr txBox="1"/>
          <p:nvPr>
            <p:ph idx="2" type="subTitle"/>
          </p:nvPr>
        </p:nvSpPr>
        <p:spPr>
          <a:xfrm>
            <a:off x="770925" y="6472475"/>
            <a:ext cx="5554800" cy="176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pic>
        <p:nvPicPr>
          <p:cNvPr id="100" name="Google Shape;100;p43"/>
          <p:cNvPicPr preferRelativeResize="0"/>
          <p:nvPr/>
        </p:nvPicPr>
        <p:blipFill rotWithShape="1">
          <a:blip r:embed="rId2">
            <a:alphaModFix/>
          </a:blip>
          <a:srcRect b="0" l="31650" r="-35116" t="0"/>
          <a:stretch/>
        </p:blipFill>
        <p:spPr>
          <a:xfrm>
            <a:off x="8510709" y="790567"/>
            <a:ext cx="7499100" cy="6068400"/>
          </a:xfrm>
          <a:prstGeom prst="parallelogram">
            <a:avLst>
              <a:gd fmla="val 28285" name="adj"/>
            </a:avLst>
          </a:prstGeom>
          <a:noFill/>
          <a:ln>
            <a:noFill/>
          </a:ln>
        </p:spPr>
      </p:pic>
      <p:sp>
        <p:nvSpPr>
          <p:cNvPr id="101" name="Google Shape;101;p43"/>
          <p:cNvSpPr/>
          <p:nvPr/>
        </p:nvSpPr>
        <p:spPr>
          <a:xfrm>
            <a:off x="6676800" y="1375450"/>
            <a:ext cx="5491200" cy="48990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Drag image to placeholder and resize</a:t>
            </a:r>
            <a:endParaRPr b="0" i="0" sz="1400" u="none" cap="none" strike="noStrike">
              <a:solidFill>
                <a:srgbClr val="000000"/>
              </a:solidFill>
              <a:latin typeface="Arial"/>
              <a:ea typeface="Arial"/>
              <a:cs typeface="Arial"/>
              <a:sym typeface="Arial"/>
            </a:endParaRPr>
          </a:p>
        </p:txBody>
      </p:sp>
      <p:sp>
        <p:nvSpPr>
          <p:cNvPr id="102" name="Google Shape;102;p43"/>
          <p:cNvSpPr txBox="1"/>
          <p:nvPr>
            <p:ph type="title"/>
          </p:nvPr>
        </p:nvSpPr>
        <p:spPr>
          <a:xfrm>
            <a:off x="577800" y="665250"/>
            <a:ext cx="55080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200"/>
              <a:buNone/>
              <a:defRPr sz="22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 Section divider - title only">
  <p:cSld name="Titelvariante 2_3_3_2_1_1_1">
    <p:spTree>
      <p:nvGrpSpPr>
        <p:cNvPr id="103" name="Shape 103"/>
        <p:cNvGrpSpPr/>
        <p:nvPr/>
      </p:nvGrpSpPr>
      <p:grpSpPr>
        <a:xfrm>
          <a:off x="0" y="0"/>
          <a:ext cx="0" cy="0"/>
          <a:chOff x="0" y="0"/>
          <a:chExt cx="0" cy="0"/>
        </a:xfrm>
      </p:grpSpPr>
      <p:sp>
        <p:nvSpPr>
          <p:cNvPr id="104" name="Google Shape;104;p44"/>
          <p:cNvSpPr txBox="1"/>
          <p:nvPr>
            <p:ph type="title"/>
          </p:nvPr>
        </p:nvSpPr>
        <p:spPr>
          <a:xfrm>
            <a:off x="576975" y="2871200"/>
            <a:ext cx="69228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800"/>
              <a:buNone/>
              <a:defRPr sz="28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105" name="Google Shape;105;p44"/>
          <p:cNvSpPr txBox="1"/>
          <p:nvPr>
            <p:ph idx="1" type="subTitle"/>
          </p:nvPr>
        </p:nvSpPr>
        <p:spPr>
          <a:xfrm>
            <a:off x="576000" y="2511150"/>
            <a:ext cx="69228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6" name="Google Shape;106;p44"/>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107" name="Google Shape;107;p44"/>
          <p:cNvSpPr txBox="1"/>
          <p:nvPr>
            <p:ph idx="2" type="subTitle"/>
          </p:nvPr>
        </p:nvSpPr>
        <p:spPr>
          <a:xfrm>
            <a:off x="770925" y="6472350"/>
            <a:ext cx="5554800" cy="175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spTree>
  </p:cSld>
  <p:clrMapOvr>
    <a:masterClrMapping/>
  </p:clrMapOvr>
  <p:extLst>
    <p:ext uri="{DCECCB84-F9BA-43D5-87BE-67443E8EF086}">
      <p15:sldGuideLst>
        <p15:guide id="1" orient="horz" pos="1582">
          <p15:clr>
            <a:srgbClr val="D9D9D9"/>
          </p15:clr>
        </p15:guide>
        <p15:guide id="2" pos="4724">
          <p15:clr>
            <a:srgbClr val="D9D9D9"/>
          </p15:clr>
        </p15:guide>
        <p15:guide id="3" orient="horz" pos="1809">
          <p15:clr>
            <a:srgbClr val="D9D9D9"/>
          </p15:clr>
        </p15:guide>
        <p15:guide id="4" pos="363">
          <p15:clr>
            <a:srgbClr val="D9D9D9"/>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 | Double column text">
  <p:cSld name="Titelvariante 2_2_2_2">
    <p:spTree>
      <p:nvGrpSpPr>
        <p:cNvPr id="108" name="Shape 108"/>
        <p:cNvGrpSpPr/>
        <p:nvPr/>
      </p:nvGrpSpPr>
      <p:grpSpPr>
        <a:xfrm>
          <a:off x="0" y="0"/>
          <a:ext cx="0" cy="0"/>
          <a:chOff x="0" y="0"/>
          <a:chExt cx="0" cy="0"/>
        </a:xfrm>
      </p:grpSpPr>
      <p:sp>
        <p:nvSpPr>
          <p:cNvPr id="109" name="Google Shape;109;p45"/>
          <p:cNvSpPr txBox="1"/>
          <p:nvPr>
            <p:ph type="title"/>
          </p:nvPr>
        </p:nvSpPr>
        <p:spPr>
          <a:xfrm>
            <a:off x="577800" y="665250"/>
            <a:ext cx="75330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200"/>
              <a:buNone/>
              <a:defRPr sz="22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110" name="Google Shape;110;p45"/>
          <p:cNvSpPr txBox="1"/>
          <p:nvPr>
            <p:ph idx="1" type="subTitle"/>
          </p:nvPr>
        </p:nvSpPr>
        <p:spPr>
          <a:xfrm>
            <a:off x="576000" y="315450"/>
            <a:ext cx="75330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1" name="Google Shape;111;p45"/>
          <p:cNvSpPr txBox="1"/>
          <p:nvPr>
            <p:ph idx="2" type="body"/>
          </p:nvPr>
        </p:nvSpPr>
        <p:spPr>
          <a:xfrm>
            <a:off x="575950" y="1669650"/>
            <a:ext cx="4932000" cy="4612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1pPr>
            <a:lvl2pPr indent="-317500" lvl="1" marL="9144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2pPr>
            <a:lvl3pPr indent="-317500" lvl="2" marL="13716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3pPr>
            <a:lvl4pPr indent="-317500" lvl="3" marL="18288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4pPr>
            <a:lvl5pPr indent="-317500" lvl="4" marL="22860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5pPr>
            <a:lvl6pPr indent="-317500" lvl="5" marL="27432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6pPr>
            <a:lvl7pPr indent="-317500" lvl="6" marL="32004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7pPr>
            <a:lvl8pPr indent="-317500" lvl="7" marL="36576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8pPr>
            <a:lvl9pPr indent="-317500" lvl="8" marL="4114800" marR="0" rtl="0" algn="l">
              <a:lnSpc>
                <a:spcPct val="130000"/>
              </a:lnSpc>
              <a:spcBef>
                <a:spcPts val="1000"/>
              </a:spcBef>
              <a:spcAft>
                <a:spcPts val="100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9pPr>
          </a:lstStyle>
          <a:p/>
        </p:txBody>
      </p:sp>
      <p:sp>
        <p:nvSpPr>
          <p:cNvPr id="112" name="Google Shape;112;p45"/>
          <p:cNvSpPr txBox="1"/>
          <p:nvPr>
            <p:ph idx="3" type="body"/>
          </p:nvPr>
        </p:nvSpPr>
        <p:spPr>
          <a:xfrm>
            <a:off x="6660000" y="1669500"/>
            <a:ext cx="4932000" cy="4612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1pPr>
            <a:lvl2pPr indent="-317500" lvl="1" marL="9144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2pPr>
            <a:lvl3pPr indent="-317500" lvl="2" marL="13716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3pPr>
            <a:lvl4pPr indent="-317500" lvl="3" marL="18288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4pPr>
            <a:lvl5pPr indent="-317500" lvl="4" marL="22860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5pPr>
            <a:lvl6pPr indent="-317500" lvl="5" marL="27432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6pPr>
            <a:lvl7pPr indent="-317500" lvl="6" marL="32004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7pPr>
            <a:lvl8pPr indent="-317500" lvl="7" marL="36576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8pPr>
            <a:lvl9pPr indent="-317500" lvl="8" marL="4114800" marR="0" rtl="0" algn="l">
              <a:lnSpc>
                <a:spcPct val="130000"/>
              </a:lnSpc>
              <a:spcBef>
                <a:spcPts val="1000"/>
              </a:spcBef>
              <a:spcAft>
                <a:spcPts val="100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9pPr>
          </a:lstStyle>
          <a:p/>
        </p:txBody>
      </p:sp>
      <p:sp>
        <p:nvSpPr>
          <p:cNvPr id="113" name="Google Shape;113;p45"/>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114" name="Google Shape;114;p45"/>
          <p:cNvSpPr txBox="1"/>
          <p:nvPr>
            <p:ph idx="4" type="subTitle"/>
          </p:nvPr>
        </p:nvSpPr>
        <p:spPr>
          <a:xfrm>
            <a:off x="770925" y="6472475"/>
            <a:ext cx="5554800" cy="175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spTree>
  </p:cSld>
  <p:clrMapOvr>
    <a:masterClrMapping/>
  </p:clrMapOvr>
  <p:extLst>
    <p:ext uri="{DCECCB84-F9BA-43D5-87BE-67443E8EF086}">
      <p15:sldGuideLst>
        <p15:guide id="1" orient="horz" pos="862">
          <p15:clr>
            <a:srgbClr val="F9AD4C"/>
          </p15:clr>
        </p15:guide>
        <p15:guide id="2" orient="horz" pos="1134">
          <p15:clr>
            <a:srgbClr val="F9AD4C"/>
          </p15:clr>
        </p15:guide>
        <p15:guide id="3" pos="3470">
          <p15:clr>
            <a:srgbClr val="F9AD4C"/>
          </p15:clr>
        </p15:guide>
        <p15:guide id="4" pos="4195">
          <p15:clr>
            <a:srgbClr val="F9AD4C"/>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 | Triple column text">
  <p:cSld name="Titelvariante 2_2_2_1_1">
    <p:spTree>
      <p:nvGrpSpPr>
        <p:cNvPr id="115" name="Shape 115"/>
        <p:cNvGrpSpPr/>
        <p:nvPr/>
      </p:nvGrpSpPr>
      <p:grpSpPr>
        <a:xfrm>
          <a:off x="0" y="0"/>
          <a:ext cx="0" cy="0"/>
          <a:chOff x="0" y="0"/>
          <a:chExt cx="0" cy="0"/>
        </a:xfrm>
      </p:grpSpPr>
      <p:sp>
        <p:nvSpPr>
          <p:cNvPr id="116" name="Google Shape;116;p46"/>
          <p:cNvSpPr txBox="1"/>
          <p:nvPr>
            <p:ph type="title"/>
          </p:nvPr>
        </p:nvSpPr>
        <p:spPr>
          <a:xfrm>
            <a:off x="577800" y="665250"/>
            <a:ext cx="75330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200"/>
              <a:buNone/>
              <a:defRPr sz="22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117" name="Google Shape;117;p46"/>
          <p:cNvSpPr txBox="1"/>
          <p:nvPr>
            <p:ph idx="1" type="subTitle"/>
          </p:nvPr>
        </p:nvSpPr>
        <p:spPr>
          <a:xfrm>
            <a:off x="576000" y="315450"/>
            <a:ext cx="75330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8" name="Google Shape;118;p46"/>
          <p:cNvSpPr txBox="1"/>
          <p:nvPr>
            <p:ph idx="2" type="body"/>
          </p:nvPr>
        </p:nvSpPr>
        <p:spPr>
          <a:xfrm>
            <a:off x="575950" y="1669650"/>
            <a:ext cx="3528000" cy="4612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1pPr>
            <a:lvl2pPr indent="-317500" lvl="1" marL="9144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2pPr>
            <a:lvl3pPr indent="-317500" lvl="2" marL="13716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3pPr>
            <a:lvl4pPr indent="-317500" lvl="3" marL="18288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4pPr>
            <a:lvl5pPr indent="-317500" lvl="4" marL="22860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5pPr>
            <a:lvl6pPr indent="-317500" lvl="5" marL="27432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6pPr>
            <a:lvl7pPr indent="-317500" lvl="6" marL="32004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7pPr>
            <a:lvl8pPr indent="-317500" lvl="7" marL="36576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8pPr>
            <a:lvl9pPr indent="-317500" lvl="8" marL="4114800" marR="0" rtl="0" algn="l">
              <a:lnSpc>
                <a:spcPct val="130000"/>
              </a:lnSpc>
              <a:spcBef>
                <a:spcPts val="1000"/>
              </a:spcBef>
              <a:spcAft>
                <a:spcPts val="100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9pPr>
          </a:lstStyle>
          <a:p/>
        </p:txBody>
      </p:sp>
      <p:sp>
        <p:nvSpPr>
          <p:cNvPr id="119" name="Google Shape;119;p46"/>
          <p:cNvSpPr txBox="1"/>
          <p:nvPr>
            <p:ph idx="3" type="body"/>
          </p:nvPr>
        </p:nvSpPr>
        <p:spPr>
          <a:xfrm>
            <a:off x="4320000" y="1669650"/>
            <a:ext cx="3528000" cy="4612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1pPr>
            <a:lvl2pPr indent="-317500" lvl="1" marL="9144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2pPr>
            <a:lvl3pPr indent="-317500" lvl="2" marL="13716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3pPr>
            <a:lvl4pPr indent="-317500" lvl="3" marL="18288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4pPr>
            <a:lvl5pPr indent="-317500" lvl="4" marL="22860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5pPr>
            <a:lvl6pPr indent="-317500" lvl="5" marL="27432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6pPr>
            <a:lvl7pPr indent="-317500" lvl="6" marL="32004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7pPr>
            <a:lvl8pPr indent="-317500" lvl="7" marL="36576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8pPr>
            <a:lvl9pPr indent="-317500" lvl="8" marL="4114800" marR="0" rtl="0" algn="l">
              <a:lnSpc>
                <a:spcPct val="130000"/>
              </a:lnSpc>
              <a:spcBef>
                <a:spcPts val="1000"/>
              </a:spcBef>
              <a:spcAft>
                <a:spcPts val="100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9pPr>
          </a:lstStyle>
          <a:p/>
        </p:txBody>
      </p:sp>
      <p:sp>
        <p:nvSpPr>
          <p:cNvPr id="120" name="Google Shape;120;p46"/>
          <p:cNvSpPr txBox="1"/>
          <p:nvPr>
            <p:ph idx="4" type="body"/>
          </p:nvPr>
        </p:nvSpPr>
        <p:spPr>
          <a:xfrm>
            <a:off x="8064000" y="1669650"/>
            <a:ext cx="3528000" cy="4612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1pPr>
            <a:lvl2pPr indent="-317500" lvl="1" marL="9144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2pPr>
            <a:lvl3pPr indent="-317500" lvl="2" marL="13716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3pPr>
            <a:lvl4pPr indent="-317500" lvl="3" marL="18288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4pPr>
            <a:lvl5pPr indent="-317500" lvl="4" marL="22860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5pPr>
            <a:lvl6pPr indent="-317500" lvl="5" marL="27432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6pPr>
            <a:lvl7pPr indent="-317500" lvl="6" marL="32004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7pPr>
            <a:lvl8pPr indent="-317500" lvl="7" marL="36576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8pPr>
            <a:lvl9pPr indent="-317500" lvl="8" marL="4114800" marR="0" rtl="0" algn="l">
              <a:lnSpc>
                <a:spcPct val="130000"/>
              </a:lnSpc>
              <a:spcBef>
                <a:spcPts val="1000"/>
              </a:spcBef>
              <a:spcAft>
                <a:spcPts val="100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9pPr>
          </a:lstStyle>
          <a:p/>
        </p:txBody>
      </p:sp>
      <p:sp>
        <p:nvSpPr>
          <p:cNvPr id="121" name="Google Shape;121;p46"/>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122" name="Google Shape;122;p46"/>
          <p:cNvSpPr txBox="1"/>
          <p:nvPr>
            <p:ph idx="5" type="subTitle"/>
          </p:nvPr>
        </p:nvSpPr>
        <p:spPr>
          <a:xfrm>
            <a:off x="770925" y="6472500"/>
            <a:ext cx="5554800" cy="175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spTree>
  </p:cSld>
  <p:clrMapOvr>
    <a:masterClrMapping/>
  </p:clrMapOvr>
  <p:extLst>
    <p:ext uri="{DCECCB84-F9BA-43D5-87BE-67443E8EF086}">
      <p15:sldGuideLst>
        <p15:guide id="1" orient="horz" pos="862">
          <p15:clr>
            <a:srgbClr val="F9AD4C"/>
          </p15:clr>
        </p15:guide>
        <p15:guide id="2" orient="horz" pos="1134">
          <p15:clr>
            <a:srgbClr val="F9AD4C"/>
          </p15:clr>
        </p15:guide>
        <p15:guide id="3" pos="2585">
          <p15:clr>
            <a:srgbClr val="F9AD4C"/>
          </p15:clr>
        </p15:guide>
        <p15:guide id="4" pos="2721">
          <p15:clr>
            <a:srgbClr val="F9AD4C"/>
          </p15:clr>
        </p15:guide>
        <p15:guide id="5" pos="4944">
          <p15:clr>
            <a:srgbClr val="F9AD4C"/>
          </p15:clr>
        </p15:guide>
        <p15:guide id="6" pos="5080">
          <p15:clr>
            <a:srgbClr val="F9AD4C"/>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 Single column text and three images (V1)">
  <p:cSld name="Titelvariante 2_3_2_3">
    <p:spTree>
      <p:nvGrpSpPr>
        <p:cNvPr id="123" name="Shape 123"/>
        <p:cNvGrpSpPr/>
        <p:nvPr/>
      </p:nvGrpSpPr>
      <p:grpSpPr>
        <a:xfrm>
          <a:off x="0" y="0"/>
          <a:ext cx="0" cy="0"/>
          <a:chOff x="0" y="0"/>
          <a:chExt cx="0" cy="0"/>
        </a:xfrm>
      </p:grpSpPr>
      <p:pic>
        <p:nvPicPr>
          <p:cNvPr id="124" name="Google Shape;124;p47"/>
          <p:cNvPicPr preferRelativeResize="0"/>
          <p:nvPr/>
        </p:nvPicPr>
        <p:blipFill rotWithShape="1">
          <a:blip r:embed="rId2">
            <a:alphaModFix/>
          </a:blip>
          <a:srcRect b="0" l="31650" r="-35116" t="0"/>
          <a:stretch/>
        </p:blipFill>
        <p:spPr>
          <a:xfrm>
            <a:off x="8510709" y="790567"/>
            <a:ext cx="7499100" cy="6068400"/>
          </a:xfrm>
          <a:prstGeom prst="parallelogram">
            <a:avLst>
              <a:gd fmla="val 28285" name="adj"/>
            </a:avLst>
          </a:prstGeom>
          <a:noFill/>
          <a:ln>
            <a:noFill/>
          </a:ln>
        </p:spPr>
      </p:pic>
      <p:sp>
        <p:nvSpPr>
          <p:cNvPr id="125" name="Google Shape;125;p47"/>
          <p:cNvSpPr txBox="1"/>
          <p:nvPr>
            <p:ph type="title"/>
          </p:nvPr>
        </p:nvSpPr>
        <p:spPr>
          <a:xfrm>
            <a:off x="577800" y="665250"/>
            <a:ext cx="55080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200"/>
              <a:buNone/>
              <a:defRPr sz="22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126" name="Google Shape;126;p47"/>
          <p:cNvSpPr/>
          <p:nvPr/>
        </p:nvSpPr>
        <p:spPr>
          <a:xfrm>
            <a:off x="6660000" y="1375450"/>
            <a:ext cx="2736000" cy="48990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Drag image to placeholder and resize</a:t>
            </a:r>
            <a:endParaRPr b="0" i="0" sz="1400" u="none" cap="none" strike="noStrike">
              <a:solidFill>
                <a:srgbClr val="000000"/>
              </a:solidFill>
              <a:latin typeface="Arial"/>
              <a:ea typeface="Arial"/>
              <a:cs typeface="Arial"/>
              <a:sym typeface="Arial"/>
            </a:endParaRPr>
          </a:p>
        </p:txBody>
      </p:sp>
      <p:sp>
        <p:nvSpPr>
          <p:cNvPr id="127" name="Google Shape;127;p47"/>
          <p:cNvSpPr/>
          <p:nvPr/>
        </p:nvSpPr>
        <p:spPr>
          <a:xfrm>
            <a:off x="9432000" y="1375450"/>
            <a:ext cx="2736000" cy="24405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Drag image to placeholder and resize</a:t>
            </a:r>
            <a:endParaRPr b="0" i="0" sz="1400" u="none" cap="none" strike="noStrike">
              <a:solidFill>
                <a:srgbClr val="000000"/>
              </a:solidFill>
              <a:latin typeface="Arial"/>
              <a:ea typeface="Arial"/>
              <a:cs typeface="Arial"/>
              <a:sym typeface="Arial"/>
            </a:endParaRPr>
          </a:p>
        </p:txBody>
      </p:sp>
      <p:sp>
        <p:nvSpPr>
          <p:cNvPr id="128" name="Google Shape;128;p47"/>
          <p:cNvSpPr/>
          <p:nvPr/>
        </p:nvSpPr>
        <p:spPr>
          <a:xfrm>
            <a:off x="9432000" y="3852000"/>
            <a:ext cx="2736000" cy="24225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Drag image to placeholder and resize</a:t>
            </a:r>
            <a:endParaRPr b="0" i="0" sz="1400" u="none" cap="none" strike="noStrike">
              <a:solidFill>
                <a:srgbClr val="000000"/>
              </a:solidFill>
              <a:latin typeface="Arial"/>
              <a:ea typeface="Arial"/>
              <a:cs typeface="Arial"/>
              <a:sym typeface="Arial"/>
            </a:endParaRPr>
          </a:p>
        </p:txBody>
      </p:sp>
      <p:sp>
        <p:nvSpPr>
          <p:cNvPr id="129" name="Google Shape;129;p47"/>
          <p:cNvSpPr txBox="1"/>
          <p:nvPr>
            <p:ph idx="1" type="body"/>
          </p:nvPr>
        </p:nvSpPr>
        <p:spPr>
          <a:xfrm>
            <a:off x="575950" y="1669650"/>
            <a:ext cx="5508000" cy="4612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1pPr>
            <a:lvl2pPr indent="-317500" lvl="1" marL="9144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2pPr>
            <a:lvl3pPr indent="-317500" lvl="2" marL="13716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3pPr>
            <a:lvl4pPr indent="-317500" lvl="3" marL="18288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4pPr>
            <a:lvl5pPr indent="-317500" lvl="4" marL="22860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5pPr>
            <a:lvl6pPr indent="-317500" lvl="5" marL="2743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6pPr>
            <a:lvl7pPr indent="-317500" lvl="6" marL="32004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7pPr>
            <a:lvl8pPr indent="-317500" lvl="7" marL="36576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8pPr>
            <a:lvl9pPr indent="-317500" lvl="8" marL="41148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9pPr>
          </a:lstStyle>
          <a:p/>
        </p:txBody>
      </p:sp>
      <p:sp>
        <p:nvSpPr>
          <p:cNvPr id="130" name="Google Shape;130;p47"/>
          <p:cNvSpPr txBox="1"/>
          <p:nvPr>
            <p:ph idx="2" type="subTitle"/>
          </p:nvPr>
        </p:nvSpPr>
        <p:spPr>
          <a:xfrm>
            <a:off x="576000" y="315450"/>
            <a:ext cx="55080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1" name="Google Shape;131;p47"/>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132" name="Google Shape;132;p47"/>
          <p:cNvSpPr txBox="1"/>
          <p:nvPr>
            <p:ph idx="3" type="subTitle"/>
          </p:nvPr>
        </p:nvSpPr>
        <p:spPr>
          <a:xfrm>
            <a:off x="770925" y="6472350"/>
            <a:ext cx="5554800" cy="175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spTree>
  </p:cSld>
  <p:clrMapOvr>
    <a:masterClrMapping/>
  </p:clrMapOvr>
  <p:extLst>
    <p:ext uri="{DCECCB84-F9BA-43D5-87BE-67443E8EF086}">
      <p15:sldGuideLst>
        <p15:guide id="1" orient="horz" pos="862">
          <p15:clr>
            <a:srgbClr val="D9D9D9"/>
          </p15:clr>
        </p15:guide>
        <p15:guide id="2" pos="3832">
          <p15:clr>
            <a:srgbClr val="D9D9D9"/>
          </p15:clr>
        </p15:guide>
        <p15:guide id="3" pos="4195">
          <p15:clr>
            <a:srgbClr val="D9D9D9"/>
          </p15:clr>
        </p15:guide>
        <p15:guide id="4" pos="5919">
          <p15:clr>
            <a:srgbClr val="D9D9D9"/>
          </p15:clr>
        </p15:guide>
        <p15:guide id="5" pos="5941">
          <p15:clr>
            <a:srgbClr val="D9D9D9"/>
          </p15:clr>
        </p15:guide>
        <p15:guide id="6" orient="horz" pos="2404">
          <p15:clr>
            <a:srgbClr val="D9D9D9"/>
          </p15:clr>
        </p15:guide>
        <p15:guide id="7" orient="horz" pos="2426">
          <p15:clr>
            <a:srgbClr val="D9D9D9"/>
          </p15:clr>
        </p15:guide>
        <p15:guide id="8" orient="horz" pos="3957">
          <p15:clr>
            <a:srgbClr val="D9D9D9"/>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 | Single column text and four images">
  <p:cSld name="Titelvariante 2_3_2_1_1_1">
    <p:spTree>
      <p:nvGrpSpPr>
        <p:cNvPr id="133" name="Shape 133"/>
        <p:cNvGrpSpPr/>
        <p:nvPr/>
      </p:nvGrpSpPr>
      <p:grpSpPr>
        <a:xfrm>
          <a:off x="0" y="0"/>
          <a:ext cx="0" cy="0"/>
          <a:chOff x="0" y="0"/>
          <a:chExt cx="0" cy="0"/>
        </a:xfrm>
      </p:grpSpPr>
      <p:pic>
        <p:nvPicPr>
          <p:cNvPr id="134" name="Google Shape;134;p48"/>
          <p:cNvPicPr preferRelativeResize="0"/>
          <p:nvPr/>
        </p:nvPicPr>
        <p:blipFill rotWithShape="1">
          <a:blip r:embed="rId2">
            <a:alphaModFix/>
          </a:blip>
          <a:srcRect b="0" l="31650" r="-35116" t="0"/>
          <a:stretch/>
        </p:blipFill>
        <p:spPr>
          <a:xfrm>
            <a:off x="8510709" y="790567"/>
            <a:ext cx="7499100" cy="6068400"/>
          </a:xfrm>
          <a:prstGeom prst="parallelogram">
            <a:avLst>
              <a:gd fmla="val 28285" name="adj"/>
            </a:avLst>
          </a:prstGeom>
          <a:noFill/>
          <a:ln>
            <a:noFill/>
          </a:ln>
        </p:spPr>
      </p:pic>
      <p:sp>
        <p:nvSpPr>
          <p:cNvPr id="135" name="Google Shape;135;p48"/>
          <p:cNvSpPr txBox="1"/>
          <p:nvPr>
            <p:ph type="title"/>
          </p:nvPr>
        </p:nvSpPr>
        <p:spPr>
          <a:xfrm>
            <a:off x="577800" y="665250"/>
            <a:ext cx="55080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200"/>
              <a:buNone/>
              <a:defRPr sz="22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136" name="Google Shape;136;p48"/>
          <p:cNvSpPr txBox="1"/>
          <p:nvPr>
            <p:ph idx="1" type="subTitle"/>
          </p:nvPr>
        </p:nvSpPr>
        <p:spPr>
          <a:xfrm>
            <a:off x="576000" y="315450"/>
            <a:ext cx="55080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7" name="Google Shape;137;p48"/>
          <p:cNvSpPr txBox="1"/>
          <p:nvPr>
            <p:ph idx="2" type="body"/>
          </p:nvPr>
        </p:nvSpPr>
        <p:spPr>
          <a:xfrm>
            <a:off x="575950" y="1669650"/>
            <a:ext cx="5508000" cy="4612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1pPr>
            <a:lvl2pPr indent="-317500" lvl="1" marL="9144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2pPr>
            <a:lvl3pPr indent="-317500" lvl="2" marL="13716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3pPr>
            <a:lvl4pPr indent="-317500" lvl="3" marL="18288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4pPr>
            <a:lvl5pPr indent="-317500" lvl="4" marL="22860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5pPr>
            <a:lvl6pPr indent="-317500" lvl="5" marL="2743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6pPr>
            <a:lvl7pPr indent="-317500" lvl="6" marL="32004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7pPr>
            <a:lvl8pPr indent="-317500" lvl="7" marL="36576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8pPr>
            <a:lvl9pPr indent="-317500" lvl="8" marL="41148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9pPr>
          </a:lstStyle>
          <a:p/>
        </p:txBody>
      </p:sp>
      <p:sp>
        <p:nvSpPr>
          <p:cNvPr id="138" name="Google Shape;138;p48"/>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139" name="Google Shape;139;p48"/>
          <p:cNvSpPr txBox="1"/>
          <p:nvPr>
            <p:ph idx="3" type="subTitle"/>
          </p:nvPr>
        </p:nvSpPr>
        <p:spPr>
          <a:xfrm>
            <a:off x="770925" y="6472400"/>
            <a:ext cx="5554800" cy="175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sp>
        <p:nvSpPr>
          <p:cNvPr id="140" name="Google Shape;140;p48"/>
          <p:cNvSpPr/>
          <p:nvPr/>
        </p:nvSpPr>
        <p:spPr>
          <a:xfrm>
            <a:off x="6660000" y="1375450"/>
            <a:ext cx="2736000" cy="24345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Drag image to placeholder and resize</a:t>
            </a:r>
            <a:endParaRPr b="0" i="0" sz="1400" u="none" cap="none" strike="noStrike">
              <a:solidFill>
                <a:srgbClr val="000000"/>
              </a:solidFill>
              <a:latin typeface="Arial"/>
              <a:ea typeface="Arial"/>
              <a:cs typeface="Arial"/>
              <a:sym typeface="Arial"/>
            </a:endParaRPr>
          </a:p>
        </p:txBody>
      </p:sp>
      <p:sp>
        <p:nvSpPr>
          <p:cNvPr id="141" name="Google Shape;141;p48"/>
          <p:cNvSpPr/>
          <p:nvPr/>
        </p:nvSpPr>
        <p:spPr>
          <a:xfrm>
            <a:off x="9432000" y="1375450"/>
            <a:ext cx="2736000" cy="24405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de-DE" sz="1400" u="none" cap="none" strike="noStrike">
                <a:solidFill>
                  <a:schemeClr val="dk1"/>
                </a:solidFill>
                <a:latin typeface="Arial"/>
                <a:ea typeface="Arial"/>
                <a:cs typeface="Arial"/>
                <a:sym typeface="Arial"/>
              </a:rPr>
              <a:t>Drag image to placeholder and resize</a:t>
            </a:r>
            <a:endParaRPr b="0" i="0" sz="1400" u="none" cap="none" strike="noStrike">
              <a:solidFill>
                <a:srgbClr val="000000"/>
              </a:solidFill>
              <a:latin typeface="Arial"/>
              <a:ea typeface="Arial"/>
              <a:cs typeface="Arial"/>
              <a:sym typeface="Arial"/>
            </a:endParaRPr>
          </a:p>
        </p:txBody>
      </p:sp>
      <p:sp>
        <p:nvSpPr>
          <p:cNvPr id="142" name="Google Shape;142;p48"/>
          <p:cNvSpPr/>
          <p:nvPr/>
        </p:nvSpPr>
        <p:spPr>
          <a:xfrm>
            <a:off x="9432000" y="3852000"/>
            <a:ext cx="2736000" cy="24225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de-DE" sz="1400" u="none" cap="none" strike="noStrike">
                <a:solidFill>
                  <a:schemeClr val="dk1"/>
                </a:solidFill>
                <a:latin typeface="Arial"/>
                <a:ea typeface="Arial"/>
                <a:cs typeface="Arial"/>
                <a:sym typeface="Arial"/>
              </a:rPr>
              <a:t>Drag image to placeholder and resize</a:t>
            </a:r>
            <a:endParaRPr b="0" i="0" sz="1400" u="none" cap="none" strike="noStrike">
              <a:solidFill>
                <a:srgbClr val="000000"/>
              </a:solidFill>
              <a:latin typeface="Arial"/>
              <a:ea typeface="Arial"/>
              <a:cs typeface="Arial"/>
              <a:sym typeface="Arial"/>
            </a:endParaRPr>
          </a:p>
        </p:txBody>
      </p:sp>
      <p:sp>
        <p:nvSpPr>
          <p:cNvPr id="143" name="Google Shape;143;p48"/>
          <p:cNvSpPr/>
          <p:nvPr/>
        </p:nvSpPr>
        <p:spPr>
          <a:xfrm>
            <a:off x="6660000" y="3852000"/>
            <a:ext cx="2736000" cy="24225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de-DE" sz="1400" u="none" cap="none" strike="noStrike">
                <a:solidFill>
                  <a:schemeClr val="dk1"/>
                </a:solidFill>
                <a:latin typeface="Arial"/>
                <a:ea typeface="Arial"/>
                <a:cs typeface="Arial"/>
                <a:sym typeface="Arial"/>
              </a:rPr>
              <a:t>Drag image to placeholder and resize</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862">
          <p15:clr>
            <a:srgbClr val="D9D9D9"/>
          </p15:clr>
        </p15:guide>
        <p15:guide id="2" pos="3832">
          <p15:clr>
            <a:srgbClr val="D9D9D9"/>
          </p15:clr>
        </p15:guide>
        <p15:guide id="3" pos="4195">
          <p15:clr>
            <a:srgbClr val="D9D9D9"/>
          </p15:clr>
        </p15:guide>
        <p15:guide id="4" pos="5919">
          <p15:clr>
            <a:srgbClr val="D9D9D9"/>
          </p15:clr>
        </p15:guide>
        <p15:guide id="5" pos="5941">
          <p15:clr>
            <a:srgbClr val="D9D9D9"/>
          </p15:clr>
        </p15:guide>
        <p15:guide id="6" orient="horz" pos="2404">
          <p15:clr>
            <a:srgbClr val="D9D9D9"/>
          </p15:clr>
        </p15:guide>
        <p15:guide id="7" orient="horz" pos="2426">
          <p15:clr>
            <a:srgbClr val="D9D9D9"/>
          </p15:clr>
        </p15:guide>
        <p15:guide id="8" orient="horz" pos="3957">
          <p15:clr>
            <a:srgbClr val="D9D9D9"/>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 | Title and image">
  <p:cSld name="Titelvariante 2_3_3">
    <p:spTree>
      <p:nvGrpSpPr>
        <p:cNvPr id="144" name="Shape 144"/>
        <p:cNvGrpSpPr/>
        <p:nvPr/>
      </p:nvGrpSpPr>
      <p:grpSpPr>
        <a:xfrm>
          <a:off x="0" y="0"/>
          <a:ext cx="0" cy="0"/>
          <a:chOff x="0" y="0"/>
          <a:chExt cx="0" cy="0"/>
        </a:xfrm>
      </p:grpSpPr>
      <p:pic>
        <p:nvPicPr>
          <p:cNvPr id="145" name="Google Shape;145;p49"/>
          <p:cNvPicPr preferRelativeResize="0"/>
          <p:nvPr/>
        </p:nvPicPr>
        <p:blipFill rotWithShape="1">
          <a:blip r:embed="rId2">
            <a:alphaModFix/>
          </a:blip>
          <a:srcRect b="0" l="31650" r="-35116" t="0"/>
          <a:stretch/>
        </p:blipFill>
        <p:spPr>
          <a:xfrm>
            <a:off x="8510709" y="790567"/>
            <a:ext cx="7499100" cy="6068400"/>
          </a:xfrm>
          <a:prstGeom prst="parallelogram">
            <a:avLst>
              <a:gd fmla="val 28285" name="adj"/>
            </a:avLst>
          </a:prstGeom>
          <a:noFill/>
          <a:ln>
            <a:noFill/>
          </a:ln>
        </p:spPr>
      </p:pic>
      <p:sp>
        <p:nvSpPr>
          <p:cNvPr id="146" name="Google Shape;146;p49"/>
          <p:cNvSpPr txBox="1"/>
          <p:nvPr>
            <p:ph type="title"/>
          </p:nvPr>
        </p:nvSpPr>
        <p:spPr>
          <a:xfrm>
            <a:off x="577800" y="665250"/>
            <a:ext cx="75330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200"/>
              <a:buNone/>
              <a:defRPr sz="22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147" name="Google Shape;147;p49"/>
          <p:cNvSpPr/>
          <p:nvPr/>
        </p:nvSpPr>
        <p:spPr>
          <a:xfrm>
            <a:off x="-25" y="1676400"/>
            <a:ext cx="12168000" cy="45981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Drag image to placeholder and resize</a:t>
            </a:r>
            <a:endParaRPr b="0" i="0" sz="1400" u="none" cap="none" strike="noStrike">
              <a:solidFill>
                <a:srgbClr val="000000"/>
              </a:solidFill>
              <a:latin typeface="Arial"/>
              <a:ea typeface="Arial"/>
              <a:cs typeface="Arial"/>
              <a:sym typeface="Arial"/>
            </a:endParaRPr>
          </a:p>
        </p:txBody>
      </p:sp>
      <p:sp>
        <p:nvSpPr>
          <p:cNvPr id="148" name="Google Shape;148;p49"/>
          <p:cNvSpPr txBox="1"/>
          <p:nvPr>
            <p:ph idx="1" type="subTitle"/>
          </p:nvPr>
        </p:nvSpPr>
        <p:spPr>
          <a:xfrm>
            <a:off x="576000" y="315450"/>
            <a:ext cx="75330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9" name="Google Shape;149;p49"/>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150" name="Google Shape;150;p49"/>
          <p:cNvSpPr txBox="1"/>
          <p:nvPr>
            <p:ph idx="2" type="subTitle"/>
          </p:nvPr>
        </p:nvSpPr>
        <p:spPr>
          <a:xfrm>
            <a:off x="770925" y="6472350"/>
            <a:ext cx="5554800" cy="175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 Single column text and image">
  <p:cSld name="Titelvariante 2_3_4">
    <p:spTree>
      <p:nvGrpSpPr>
        <p:cNvPr id="21" name="Shape 21"/>
        <p:cNvGrpSpPr/>
        <p:nvPr/>
      </p:nvGrpSpPr>
      <p:grpSpPr>
        <a:xfrm>
          <a:off x="0" y="0"/>
          <a:ext cx="0" cy="0"/>
          <a:chOff x="0" y="0"/>
          <a:chExt cx="0" cy="0"/>
        </a:xfrm>
      </p:grpSpPr>
      <p:pic>
        <p:nvPicPr>
          <p:cNvPr id="22" name="Google Shape;22;p33"/>
          <p:cNvPicPr preferRelativeResize="0"/>
          <p:nvPr/>
        </p:nvPicPr>
        <p:blipFill rotWithShape="1">
          <a:blip r:embed="rId2">
            <a:alphaModFix/>
          </a:blip>
          <a:srcRect b="0" l="31650" r="-35116" t="0"/>
          <a:stretch/>
        </p:blipFill>
        <p:spPr>
          <a:xfrm>
            <a:off x="8510709" y="790567"/>
            <a:ext cx="7499100" cy="6068400"/>
          </a:xfrm>
          <a:prstGeom prst="parallelogram">
            <a:avLst>
              <a:gd fmla="val 28285" name="adj"/>
            </a:avLst>
          </a:prstGeom>
          <a:noFill/>
          <a:ln>
            <a:noFill/>
          </a:ln>
        </p:spPr>
      </p:pic>
      <p:sp>
        <p:nvSpPr>
          <p:cNvPr id="23" name="Google Shape;23;p33"/>
          <p:cNvSpPr txBox="1"/>
          <p:nvPr>
            <p:ph type="title"/>
          </p:nvPr>
        </p:nvSpPr>
        <p:spPr>
          <a:xfrm>
            <a:off x="577800" y="665250"/>
            <a:ext cx="55080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200"/>
              <a:buNone/>
              <a:defRPr sz="22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24" name="Google Shape;24;p33"/>
          <p:cNvSpPr/>
          <p:nvPr/>
        </p:nvSpPr>
        <p:spPr>
          <a:xfrm>
            <a:off x="6676800" y="1380046"/>
            <a:ext cx="5491200" cy="48768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Drag image to placeholder and resize</a:t>
            </a:r>
            <a:endParaRPr b="0" i="0" sz="1400" u="none" cap="none" strike="noStrike">
              <a:solidFill>
                <a:srgbClr val="000000"/>
              </a:solidFill>
              <a:latin typeface="Arial"/>
              <a:ea typeface="Arial"/>
              <a:cs typeface="Arial"/>
              <a:sym typeface="Arial"/>
            </a:endParaRPr>
          </a:p>
        </p:txBody>
      </p:sp>
      <p:sp>
        <p:nvSpPr>
          <p:cNvPr id="25" name="Google Shape;25;p33"/>
          <p:cNvSpPr txBox="1"/>
          <p:nvPr>
            <p:ph idx="1" type="body"/>
          </p:nvPr>
        </p:nvSpPr>
        <p:spPr>
          <a:xfrm>
            <a:off x="575950" y="1669650"/>
            <a:ext cx="5508000" cy="4612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1pPr>
            <a:lvl2pPr indent="-317500" lvl="1" marL="9144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2pPr>
            <a:lvl3pPr indent="-317500" lvl="2" marL="13716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3pPr>
            <a:lvl4pPr indent="-317500" lvl="3" marL="18288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4pPr>
            <a:lvl5pPr indent="-317500" lvl="4" marL="22860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5pPr>
            <a:lvl6pPr indent="-317500" lvl="5" marL="27432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6pPr>
            <a:lvl7pPr indent="-317500" lvl="6" marL="32004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7pPr>
            <a:lvl8pPr indent="-317500" lvl="7" marL="36576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8pPr>
            <a:lvl9pPr indent="-317500" lvl="8" marL="4114800" marR="0" rtl="0" algn="l">
              <a:lnSpc>
                <a:spcPct val="130000"/>
              </a:lnSpc>
              <a:spcBef>
                <a:spcPts val="1000"/>
              </a:spcBef>
              <a:spcAft>
                <a:spcPts val="100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9pPr>
          </a:lstStyle>
          <a:p/>
        </p:txBody>
      </p:sp>
      <p:sp>
        <p:nvSpPr>
          <p:cNvPr id="26" name="Google Shape;26;p33"/>
          <p:cNvSpPr txBox="1"/>
          <p:nvPr>
            <p:ph idx="2" type="subTitle"/>
          </p:nvPr>
        </p:nvSpPr>
        <p:spPr>
          <a:xfrm>
            <a:off x="576000" y="315450"/>
            <a:ext cx="55080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 name="Google Shape;27;p33"/>
          <p:cNvSpPr txBox="1"/>
          <p:nvPr>
            <p:ph idx="3" type="subTitle"/>
          </p:nvPr>
        </p:nvSpPr>
        <p:spPr>
          <a:xfrm>
            <a:off x="770925" y="6472475"/>
            <a:ext cx="5554800" cy="175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sp>
        <p:nvSpPr>
          <p:cNvPr id="28" name="Google Shape;28;p33"/>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extLst>
    <p:ext uri="{DCECCB84-F9BA-43D5-87BE-67443E8EF086}">
      <p15:sldGuideLst>
        <p15:guide id="1" pos="3832">
          <p15:clr>
            <a:srgbClr val="D9D9D9"/>
          </p15:clr>
        </p15:guide>
        <p15:guide id="2" pos="4195">
          <p15:clr>
            <a:srgbClr val="D9D9D9"/>
          </p15:clr>
        </p15:guide>
        <p15:guide id="3" orient="horz" pos="866">
          <p15:clr>
            <a:srgbClr val="D9D9D9"/>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 | Title with two images and captions">
  <p:cSld name="Titelvariante 2_3_3_2">
    <p:spTree>
      <p:nvGrpSpPr>
        <p:cNvPr id="151" name="Shape 151"/>
        <p:cNvGrpSpPr/>
        <p:nvPr/>
      </p:nvGrpSpPr>
      <p:grpSpPr>
        <a:xfrm>
          <a:off x="0" y="0"/>
          <a:ext cx="0" cy="0"/>
          <a:chOff x="0" y="0"/>
          <a:chExt cx="0" cy="0"/>
        </a:xfrm>
      </p:grpSpPr>
      <p:sp>
        <p:nvSpPr>
          <p:cNvPr id="152" name="Google Shape;152;p50"/>
          <p:cNvSpPr txBox="1"/>
          <p:nvPr>
            <p:ph type="title"/>
          </p:nvPr>
        </p:nvSpPr>
        <p:spPr>
          <a:xfrm>
            <a:off x="577800" y="665250"/>
            <a:ext cx="75330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200"/>
              <a:buNone/>
              <a:defRPr sz="22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153" name="Google Shape;153;p50"/>
          <p:cNvSpPr/>
          <p:nvPr/>
        </p:nvSpPr>
        <p:spPr>
          <a:xfrm>
            <a:off x="-24044" y="1679175"/>
            <a:ext cx="6073200" cy="36432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Drag image to placeholder and resize</a:t>
            </a:r>
            <a:endParaRPr b="0" i="0" sz="1400" u="none" cap="none" strike="noStrike">
              <a:solidFill>
                <a:srgbClr val="000000"/>
              </a:solidFill>
              <a:latin typeface="Arial"/>
              <a:ea typeface="Arial"/>
              <a:cs typeface="Arial"/>
              <a:sym typeface="Arial"/>
            </a:endParaRPr>
          </a:p>
        </p:txBody>
      </p:sp>
      <p:sp>
        <p:nvSpPr>
          <p:cNvPr id="154" name="Google Shape;154;p50"/>
          <p:cNvSpPr txBox="1"/>
          <p:nvPr>
            <p:ph idx="1" type="subTitle"/>
          </p:nvPr>
        </p:nvSpPr>
        <p:spPr>
          <a:xfrm>
            <a:off x="576000" y="315450"/>
            <a:ext cx="75330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5" name="Google Shape;155;p50"/>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156" name="Google Shape;156;p50"/>
          <p:cNvSpPr txBox="1"/>
          <p:nvPr>
            <p:ph idx="2" type="subTitle"/>
          </p:nvPr>
        </p:nvSpPr>
        <p:spPr>
          <a:xfrm>
            <a:off x="770925" y="6472350"/>
            <a:ext cx="5554800" cy="175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sp>
        <p:nvSpPr>
          <p:cNvPr id="157" name="Google Shape;157;p50"/>
          <p:cNvSpPr/>
          <p:nvPr/>
        </p:nvSpPr>
        <p:spPr>
          <a:xfrm>
            <a:off x="6107225" y="1679175"/>
            <a:ext cx="6073200" cy="36432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Drag image to placeholder and resize</a:t>
            </a:r>
            <a:endParaRPr b="0" i="0" sz="1400" u="none" cap="none" strike="noStrike">
              <a:solidFill>
                <a:srgbClr val="000000"/>
              </a:solidFill>
              <a:latin typeface="Arial"/>
              <a:ea typeface="Arial"/>
              <a:cs typeface="Arial"/>
              <a:sym typeface="Arial"/>
            </a:endParaRPr>
          </a:p>
        </p:txBody>
      </p:sp>
      <p:sp>
        <p:nvSpPr>
          <p:cNvPr id="158" name="Google Shape;158;p50"/>
          <p:cNvSpPr txBox="1"/>
          <p:nvPr>
            <p:ph idx="3" type="body"/>
          </p:nvPr>
        </p:nvSpPr>
        <p:spPr>
          <a:xfrm>
            <a:off x="576000" y="5427100"/>
            <a:ext cx="5485800" cy="855000"/>
          </a:xfrm>
          <a:prstGeom prst="rect">
            <a:avLst/>
          </a:prstGeom>
          <a:noFill/>
          <a:ln>
            <a:noFill/>
          </a:ln>
        </p:spPr>
        <p:txBody>
          <a:bodyPr anchorCtr="0" anchor="t" bIns="91425" lIns="91425" spcFirstLastPara="1" rIns="91425" wrap="square" tIns="91425">
            <a:noAutofit/>
          </a:bodyPr>
          <a:lstStyle>
            <a:lvl1pPr indent="-317500" lvl="0" marL="457200" marR="0" rtl="0" algn="ctr">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1pPr>
            <a:lvl2pPr indent="-317500" lvl="1" marL="914400" marR="0" rtl="0" algn="ctr">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2pPr>
            <a:lvl3pPr indent="-317500" lvl="2" marL="1371600" marR="0" rtl="0" algn="ctr">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3pPr>
            <a:lvl4pPr indent="-317500" lvl="3" marL="1828800" marR="0" rtl="0" algn="ctr">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4pPr>
            <a:lvl5pPr indent="-317500" lvl="4" marL="2286000" marR="0" rtl="0" algn="ctr">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5pPr>
            <a:lvl6pPr indent="-317500" lvl="5" marL="2743200" marR="0" rtl="0" algn="ctr">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6pPr>
            <a:lvl7pPr indent="-317500" lvl="6" marL="3200400" marR="0" rtl="0" algn="ctr">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7pPr>
            <a:lvl8pPr indent="-317500" lvl="7" marL="3657600" marR="0" rtl="0" algn="ctr">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8pPr>
            <a:lvl9pPr indent="-317500" lvl="8" marL="4114800" marR="0" rtl="0" algn="ctr">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9pPr>
          </a:lstStyle>
          <a:p/>
        </p:txBody>
      </p:sp>
      <p:sp>
        <p:nvSpPr>
          <p:cNvPr id="159" name="Google Shape;159;p50"/>
          <p:cNvSpPr txBox="1"/>
          <p:nvPr>
            <p:ph idx="4" type="body"/>
          </p:nvPr>
        </p:nvSpPr>
        <p:spPr>
          <a:xfrm>
            <a:off x="6096475" y="5427100"/>
            <a:ext cx="5495400" cy="855000"/>
          </a:xfrm>
          <a:prstGeom prst="rect">
            <a:avLst/>
          </a:prstGeom>
          <a:noFill/>
          <a:ln>
            <a:noFill/>
          </a:ln>
        </p:spPr>
        <p:txBody>
          <a:bodyPr anchorCtr="0" anchor="t" bIns="91425" lIns="91425" spcFirstLastPara="1" rIns="91425" wrap="square" tIns="91425">
            <a:noAutofit/>
          </a:bodyPr>
          <a:lstStyle>
            <a:lvl1pPr indent="-317500" lvl="0" marL="457200" marR="0" rtl="0" algn="ctr">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1pPr>
            <a:lvl2pPr indent="-317500" lvl="1" marL="914400" marR="0" rtl="0" algn="ctr">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2pPr>
            <a:lvl3pPr indent="-317500" lvl="2" marL="1371600" marR="0" rtl="0" algn="ctr">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3pPr>
            <a:lvl4pPr indent="-317500" lvl="3" marL="1828800" marR="0" rtl="0" algn="ctr">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4pPr>
            <a:lvl5pPr indent="-317500" lvl="4" marL="2286000" marR="0" rtl="0" algn="ctr">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5pPr>
            <a:lvl6pPr indent="-317500" lvl="5" marL="2743200" marR="0" rtl="0" algn="ctr">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6pPr>
            <a:lvl7pPr indent="-317500" lvl="6" marL="3200400" marR="0" rtl="0" algn="ctr">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7pPr>
            <a:lvl8pPr indent="-317500" lvl="7" marL="3657600" marR="0" rtl="0" algn="ctr">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8pPr>
            <a:lvl9pPr indent="-317500" lvl="8" marL="4114800" marR="0" rtl="0" algn="ctr">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9pPr>
          </a:lstStyle>
          <a:p/>
        </p:txBody>
      </p:sp>
    </p:spTree>
  </p:cSld>
  <p:clrMapOvr>
    <a:masterClrMapping/>
  </p:clrMapOvr>
  <p:extLst>
    <p:ext uri="{DCECCB84-F9BA-43D5-87BE-67443E8EF086}">
      <p15:sldGuideLst>
        <p15:guide id="1" pos="3841">
          <p15:clr>
            <a:srgbClr val="D9D9D9"/>
          </p15:clr>
        </p15:guide>
        <p15:guide id="2" pos="3818">
          <p15:clr>
            <a:srgbClr val="D9D9D9"/>
          </p15:clr>
        </p15:guide>
        <p15:guide id="3" orient="horz" pos="3360">
          <p15:clr>
            <a:srgbClr val="D9D9D9"/>
          </p15:clr>
        </p15:guide>
        <p15:guide id="4" orient="horz" pos="3419">
          <p15:clr>
            <a:srgbClr val="D9D9D9"/>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 | Single column text with icon and image">
  <p:cSld name="Titelvariante 2_3_1_2_1">
    <p:spTree>
      <p:nvGrpSpPr>
        <p:cNvPr id="160" name="Shape 160"/>
        <p:cNvGrpSpPr/>
        <p:nvPr/>
      </p:nvGrpSpPr>
      <p:grpSpPr>
        <a:xfrm>
          <a:off x="0" y="0"/>
          <a:ext cx="0" cy="0"/>
          <a:chOff x="0" y="0"/>
          <a:chExt cx="0" cy="0"/>
        </a:xfrm>
      </p:grpSpPr>
      <p:pic>
        <p:nvPicPr>
          <p:cNvPr id="161" name="Google Shape;161;p51"/>
          <p:cNvPicPr preferRelativeResize="0"/>
          <p:nvPr/>
        </p:nvPicPr>
        <p:blipFill rotWithShape="1">
          <a:blip r:embed="rId2">
            <a:alphaModFix/>
          </a:blip>
          <a:srcRect b="0" l="31650" r="-35116" t="0"/>
          <a:stretch/>
        </p:blipFill>
        <p:spPr>
          <a:xfrm>
            <a:off x="8510709" y="790567"/>
            <a:ext cx="7499100" cy="6068400"/>
          </a:xfrm>
          <a:prstGeom prst="parallelogram">
            <a:avLst>
              <a:gd fmla="val 28285" name="adj"/>
            </a:avLst>
          </a:prstGeom>
          <a:noFill/>
          <a:ln>
            <a:noFill/>
          </a:ln>
        </p:spPr>
      </p:pic>
      <p:sp>
        <p:nvSpPr>
          <p:cNvPr id="162" name="Google Shape;162;p51"/>
          <p:cNvSpPr txBox="1"/>
          <p:nvPr>
            <p:ph type="title"/>
          </p:nvPr>
        </p:nvSpPr>
        <p:spPr>
          <a:xfrm>
            <a:off x="577800" y="665250"/>
            <a:ext cx="55080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200"/>
              <a:buNone/>
              <a:defRPr sz="22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163" name="Google Shape;163;p51"/>
          <p:cNvSpPr txBox="1"/>
          <p:nvPr>
            <p:ph idx="1" type="subTitle"/>
          </p:nvPr>
        </p:nvSpPr>
        <p:spPr>
          <a:xfrm>
            <a:off x="576000" y="315450"/>
            <a:ext cx="54912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4" name="Google Shape;164;p51"/>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165" name="Google Shape;165;p51"/>
          <p:cNvSpPr txBox="1"/>
          <p:nvPr>
            <p:ph idx="2" type="subTitle"/>
          </p:nvPr>
        </p:nvSpPr>
        <p:spPr>
          <a:xfrm>
            <a:off x="770925" y="6472475"/>
            <a:ext cx="5554800" cy="175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sp>
        <p:nvSpPr>
          <p:cNvPr id="166" name="Google Shape;166;p51"/>
          <p:cNvSpPr txBox="1"/>
          <p:nvPr>
            <p:ph idx="3" type="body"/>
          </p:nvPr>
        </p:nvSpPr>
        <p:spPr>
          <a:xfrm>
            <a:off x="1368000" y="1669650"/>
            <a:ext cx="4716000" cy="4612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1pPr>
            <a:lvl2pPr indent="-317500" lvl="1" marL="9144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2pPr>
            <a:lvl3pPr indent="-317500" lvl="2" marL="13716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3pPr>
            <a:lvl4pPr indent="-317500" lvl="3" marL="18288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4pPr>
            <a:lvl5pPr indent="-317500" lvl="4" marL="22860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5pPr>
            <a:lvl6pPr indent="-317500" lvl="5" marL="2743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6pPr>
            <a:lvl7pPr indent="-317500" lvl="6" marL="32004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7pPr>
            <a:lvl8pPr indent="-317500" lvl="7" marL="36576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8pPr>
            <a:lvl9pPr indent="-317500" lvl="8" marL="41148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9pPr>
          </a:lstStyle>
          <a:p/>
        </p:txBody>
      </p:sp>
      <p:sp>
        <p:nvSpPr>
          <p:cNvPr id="167" name="Google Shape;167;p51"/>
          <p:cNvSpPr/>
          <p:nvPr/>
        </p:nvSpPr>
        <p:spPr>
          <a:xfrm>
            <a:off x="6676800" y="1375450"/>
            <a:ext cx="5491200" cy="48990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Drag image to placeholder and resize</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862">
          <p15:clr>
            <a:srgbClr val="D9D9D9"/>
          </p15:clr>
        </p15:guide>
        <p15:guide id="2" orient="horz" pos="1134">
          <p15:clr>
            <a:srgbClr val="D9D9D9"/>
          </p15:clr>
        </p15:guide>
        <p15:guide id="3" pos="3832">
          <p15:clr>
            <a:srgbClr val="D9D9D9"/>
          </p15:clr>
        </p15:guide>
        <p15:guide id="4" pos="4195">
          <p15:clr>
            <a:srgbClr val="D9D9D9"/>
          </p15:clr>
        </p15:guide>
        <p15:guide id="5" pos="862">
          <p15:clr>
            <a:srgbClr val="D9D9D9"/>
          </p15:clr>
        </p15:guide>
        <p15:guide id="6" pos="680">
          <p15:clr>
            <a:srgbClr val="D9D9D9"/>
          </p15:clr>
        </p15:guide>
        <p15:guide id="7" orient="horz" pos="1435">
          <p15:clr>
            <a:srgbClr val="D9D9D9"/>
          </p15:clr>
        </p15:guide>
        <p15:guide id="8" orient="horz" pos="1826">
          <p15:clr>
            <a:srgbClr val="D9D9D9"/>
          </p15:clr>
        </p15:guide>
        <p15:guide id="9" orient="horz" pos="2126">
          <p15:clr>
            <a:srgbClr val="D9D9D9"/>
          </p15:clr>
        </p15:guide>
        <p15:guide id="10" orient="horz" pos="2531">
          <p15:clr>
            <a:srgbClr val="D9D9D9"/>
          </p15:clr>
        </p15:guide>
        <p15:guide id="11" orient="horz" pos="2832">
          <p15:clr>
            <a:srgbClr val="D9D9D9"/>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 | Triple column text with icons">
  <p:cSld name="CUSTOM_5_2">
    <p:spTree>
      <p:nvGrpSpPr>
        <p:cNvPr id="168" name="Shape 168"/>
        <p:cNvGrpSpPr/>
        <p:nvPr/>
      </p:nvGrpSpPr>
      <p:grpSpPr>
        <a:xfrm>
          <a:off x="0" y="0"/>
          <a:ext cx="0" cy="0"/>
          <a:chOff x="0" y="0"/>
          <a:chExt cx="0" cy="0"/>
        </a:xfrm>
      </p:grpSpPr>
      <p:sp>
        <p:nvSpPr>
          <p:cNvPr id="169" name="Google Shape;169;p52"/>
          <p:cNvSpPr txBox="1"/>
          <p:nvPr>
            <p:ph type="title"/>
          </p:nvPr>
        </p:nvSpPr>
        <p:spPr>
          <a:xfrm>
            <a:off x="577800" y="665250"/>
            <a:ext cx="7533000" cy="876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52"/>
          <p:cNvSpPr txBox="1"/>
          <p:nvPr>
            <p:ph idx="1" type="subTitle"/>
          </p:nvPr>
        </p:nvSpPr>
        <p:spPr>
          <a:xfrm>
            <a:off x="576000" y="315450"/>
            <a:ext cx="75330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1" name="Google Shape;171;p52"/>
          <p:cNvSpPr txBox="1"/>
          <p:nvPr>
            <p:ph idx="2" type="body"/>
          </p:nvPr>
        </p:nvSpPr>
        <p:spPr>
          <a:xfrm>
            <a:off x="576000" y="1669650"/>
            <a:ext cx="3672000" cy="4612500"/>
          </a:xfrm>
          <a:prstGeom prst="rect">
            <a:avLst/>
          </a:prstGeom>
          <a:noFill/>
          <a:ln>
            <a:noFill/>
          </a:ln>
        </p:spPr>
        <p:txBody>
          <a:bodyPr anchorCtr="0" anchor="ctr" bIns="91425" lIns="91425" spcFirstLastPara="1" rIns="91425" wrap="square" tIns="91425">
            <a:noAutofit/>
          </a:bodyPr>
          <a:lstStyle>
            <a:lvl1pPr indent="-285750" lvl="0" marL="457200" marR="0" rtl="0" algn="ctr">
              <a:lnSpc>
                <a:spcPct val="130000"/>
              </a:lnSpc>
              <a:spcBef>
                <a:spcPts val="0"/>
              </a:spcBef>
              <a:spcAft>
                <a:spcPts val="0"/>
              </a:spcAft>
              <a:buClr>
                <a:srgbClr val="FF0000"/>
              </a:buClr>
              <a:buSzPts val="900"/>
              <a:buFont typeface="Helvetica Neue"/>
              <a:buChar char="■"/>
              <a:defRPr b="1" i="0" sz="1200" u="none" cap="none" strike="noStrike">
                <a:solidFill>
                  <a:srgbClr val="666666"/>
                </a:solidFill>
                <a:latin typeface="Helvetica Neue"/>
                <a:ea typeface="Helvetica Neue"/>
                <a:cs typeface="Helvetica Neue"/>
                <a:sym typeface="Helvetica Neue"/>
              </a:defRPr>
            </a:lvl1pPr>
            <a:lvl2pPr indent="-304800" lvl="1" marL="914400" marR="0" rtl="0" algn="ctr">
              <a:lnSpc>
                <a:spcPct val="130000"/>
              </a:lnSpc>
              <a:spcBef>
                <a:spcPts val="0"/>
              </a:spcBef>
              <a:spcAft>
                <a:spcPts val="0"/>
              </a:spcAft>
              <a:buClr>
                <a:srgbClr val="FF0000"/>
              </a:buClr>
              <a:buSzPts val="1200"/>
              <a:buFont typeface="Helvetica Neue Light"/>
              <a:buChar char="−"/>
              <a:defRPr b="0" i="0" sz="1200" u="none" cap="none" strike="noStrike">
                <a:solidFill>
                  <a:srgbClr val="666666"/>
                </a:solidFill>
                <a:latin typeface="Helvetica Neue Light"/>
                <a:ea typeface="Helvetica Neue Light"/>
                <a:cs typeface="Helvetica Neue Light"/>
                <a:sym typeface="Helvetica Neue Light"/>
              </a:defRPr>
            </a:lvl2pPr>
            <a:lvl3pPr indent="-304800" lvl="2" marL="1371600" marR="0" rtl="0" algn="ctr">
              <a:lnSpc>
                <a:spcPct val="130000"/>
              </a:lnSpc>
              <a:spcBef>
                <a:spcPts val="0"/>
              </a:spcBef>
              <a:spcAft>
                <a:spcPts val="0"/>
              </a:spcAft>
              <a:buClr>
                <a:srgbClr val="FF0000"/>
              </a:buClr>
              <a:buSzPts val="1200"/>
              <a:buFont typeface="Helvetica Neue Light"/>
              <a:buChar char="−"/>
              <a:defRPr b="0" i="0" sz="1200" u="none" cap="none" strike="noStrike">
                <a:solidFill>
                  <a:srgbClr val="666666"/>
                </a:solidFill>
                <a:latin typeface="Helvetica Neue Light"/>
                <a:ea typeface="Helvetica Neue Light"/>
                <a:cs typeface="Helvetica Neue Light"/>
                <a:sym typeface="Helvetica Neue Light"/>
              </a:defRPr>
            </a:lvl3pPr>
            <a:lvl4pPr indent="-304800" lvl="3" marL="1828800" marR="0" rtl="0" algn="ctr">
              <a:lnSpc>
                <a:spcPct val="130000"/>
              </a:lnSpc>
              <a:spcBef>
                <a:spcPts val="0"/>
              </a:spcBef>
              <a:spcAft>
                <a:spcPts val="0"/>
              </a:spcAft>
              <a:buClr>
                <a:srgbClr val="FF0000"/>
              </a:buClr>
              <a:buSzPts val="1200"/>
              <a:buFont typeface="Helvetica Neue Light"/>
              <a:buChar char="−"/>
              <a:defRPr b="0" i="0" sz="1200" u="none" cap="none" strike="noStrike">
                <a:solidFill>
                  <a:srgbClr val="666666"/>
                </a:solidFill>
                <a:latin typeface="Helvetica Neue Light"/>
                <a:ea typeface="Helvetica Neue Light"/>
                <a:cs typeface="Helvetica Neue Light"/>
                <a:sym typeface="Helvetica Neue Light"/>
              </a:defRPr>
            </a:lvl4pPr>
            <a:lvl5pPr indent="-304800" lvl="4" marL="2286000" marR="0" rtl="0" algn="ctr">
              <a:lnSpc>
                <a:spcPct val="130000"/>
              </a:lnSpc>
              <a:spcBef>
                <a:spcPts val="0"/>
              </a:spcBef>
              <a:spcAft>
                <a:spcPts val="0"/>
              </a:spcAft>
              <a:buClr>
                <a:srgbClr val="FF0000"/>
              </a:buClr>
              <a:buSzPts val="1200"/>
              <a:buFont typeface="Helvetica Neue Light"/>
              <a:buChar char="−"/>
              <a:defRPr b="0" i="0" sz="1200" u="none" cap="none" strike="noStrike">
                <a:solidFill>
                  <a:srgbClr val="666666"/>
                </a:solidFill>
                <a:latin typeface="Helvetica Neue Light"/>
                <a:ea typeface="Helvetica Neue Light"/>
                <a:cs typeface="Helvetica Neue Light"/>
                <a:sym typeface="Helvetica Neue Light"/>
              </a:defRPr>
            </a:lvl5pPr>
            <a:lvl6pPr indent="-304800" lvl="5" marL="2743200" marR="0" rtl="0" algn="ctr">
              <a:lnSpc>
                <a:spcPct val="130000"/>
              </a:lnSpc>
              <a:spcBef>
                <a:spcPts val="0"/>
              </a:spcBef>
              <a:spcAft>
                <a:spcPts val="0"/>
              </a:spcAft>
              <a:buClr>
                <a:srgbClr val="FF0000"/>
              </a:buClr>
              <a:buSzPts val="1200"/>
              <a:buFont typeface="Helvetica Neue Light"/>
              <a:buChar char="−"/>
              <a:defRPr b="0" i="0" sz="1200" u="none" cap="none" strike="noStrike">
                <a:solidFill>
                  <a:srgbClr val="666666"/>
                </a:solidFill>
                <a:latin typeface="Helvetica Neue Light"/>
                <a:ea typeface="Helvetica Neue Light"/>
                <a:cs typeface="Helvetica Neue Light"/>
                <a:sym typeface="Helvetica Neue Light"/>
              </a:defRPr>
            </a:lvl6pPr>
            <a:lvl7pPr indent="-304800" lvl="6" marL="3200400" marR="0" rtl="0" algn="ctr">
              <a:lnSpc>
                <a:spcPct val="130000"/>
              </a:lnSpc>
              <a:spcBef>
                <a:spcPts val="0"/>
              </a:spcBef>
              <a:spcAft>
                <a:spcPts val="0"/>
              </a:spcAft>
              <a:buClr>
                <a:srgbClr val="FF0000"/>
              </a:buClr>
              <a:buSzPts val="1200"/>
              <a:buFont typeface="Helvetica Neue Light"/>
              <a:buChar char="−"/>
              <a:defRPr b="0" i="0" sz="1200" u="none" cap="none" strike="noStrike">
                <a:solidFill>
                  <a:srgbClr val="666666"/>
                </a:solidFill>
                <a:latin typeface="Helvetica Neue Light"/>
                <a:ea typeface="Helvetica Neue Light"/>
                <a:cs typeface="Helvetica Neue Light"/>
                <a:sym typeface="Helvetica Neue Light"/>
              </a:defRPr>
            </a:lvl7pPr>
            <a:lvl8pPr indent="-304800" lvl="7" marL="3657600" marR="0" rtl="0" algn="ctr">
              <a:lnSpc>
                <a:spcPct val="130000"/>
              </a:lnSpc>
              <a:spcBef>
                <a:spcPts val="0"/>
              </a:spcBef>
              <a:spcAft>
                <a:spcPts val="0"/>
              </a:spcAft>
              <a:buClr>
                <a:srgbClr val="FF0000"/>
              </a:buClr>
              <a:buSzPts val="1200"/>
              <a:buFont typeface="Helvetica Neue Light"/>
              <a:buChar char="−"/>
              <a:defRPr b="0" i="0" sz="1200" u="none" cap="none" strike="noStrike">
                <a:solidFill>
                  <a:srgbClr val="666666"/>
                </a:solidFill>
                <a:latin typeface="Helvetica Neue Light"/>
                <a:ea typeface="Helvetica Neue Light"/>
                <a:cs typeface="Helvetica Neue Light"/>
                <a:sym typeface="Helvetica Neue Light"/>
              </a:defRPr>
            </a:lvl8pPr>
            <a:lvl9pPr indent="-304800" lvl="8" marL="4114800" marR="0" rtl="0" algn="ctr">
              <a:lnSpc>
                <a:spcPct val="130000"/>
              </a:lnSpc>
              <a:spcBef>
                <a:spcPts val="0"/>
              </a:spcBef>
              <a:spcAft>
                <a:spcPts val="0"/>
              </a:spcAft>
              <a:buClr>
                <a:srgbClr val="FF0000"/>
              </a:buClr>
              <a:buSzPts val="1200"/>
              <a:buFont typeface="Helvetica Neue Light"/>
              <a:buChar char="−"/>
              <a:defRPr b="0" i="0" sz="1200" u="none" cap="none" strike="noStrike">
                <a:solidFill>
                  <a:srgbClr val="666666"/>
                </a:solidFill>
                <a:latin typeface="Helvetica Neue Light"/>
                <a:ea typeface="Helvetica Neue Light"/>
                <a:cs typeface="Helvetica Neue Light"/>
                <a:sym typeface="Helvetica Neue Light"/>
              </a:defRPr>
            </a:lvl9pPr>
          </a:lstStyle>
          <a:p/>
        </p:txBody>
      </p:sp>
      <p:sp>
        <p:nvSpPr>
          <p:cNvPr id="172" name="Google Shape;172;p52"/>
          <p:cNvSpPr txBox="1"/>
          <p:nvPr>
            <p:ph idx="3" type="body"/>
          </p:nvPr>
        </p:nvSpPr>
        <p:spPr>
          <a:xfrm>
            <a:off x="4248000" y="1669500"/>
            <a:ext cx="3672000" cy="4612500"/>
          </a:xfrm>
          <a:prstGeom prst="rect">
            <a:avLst/>
          </a:prstGeom>
          <a:noFill/>
          <a:ln>
            <a:noFill/>
          </a:ln>
        </p:spPr>
        <p:txBody>
          <a:bodyPr anchorCtr="0" anchor="ctr" bIns="91425" lIns="91425" spcFirstLastPara="1" rIns="91425" wrap="square" tIns="91425">
            <a:noAutofit/>
          </a:bodyPr>
          <a:lstStyle>
            <a:lvl1pPr indent="-285750" lvl="0" marL="457200" marR="0" rtl="0" algn="ctr">
              <a:lnSpc>
                <a:spcPct val="130000"/>
              </a:lnSpc>
              <a:spcBef>
                <a:spcPts val="0"/>
              </a:spcBef>
              <a:spcAft>
                <a:spcPts val="0"/>
              </a:spcAft>
              <a:buClr>
                <a:srgbClr val="FF0000"/>
              </a:buClr>
              <a:buSzPts val="900"/>
              <a:buFont typeface="Helvetica Neue"/>
              <a:buChar char="■"/>
              <a:defRPr b="1" i="0" sz="1200" u="none" cap="none" strike="noStrike">
                <a:solidFill>
                  <a:srgbClr val="666666"/>
                </a:solidFill>
                <a:latin typeface="Helvetica Neue"/>
                <a:ea typeface="Helvetica Neue"/>
                <a:cs typeface="Helvetica Neue"/>
                <a:sym typeface="Helvetica Neue"/>
              </a:defRPr>
            </a:lvl1pPr>
            <a:lvl2pPr indent="-304800" lvl="1" marL="914400" marR="0" rtl="0" algn="ctr">
              <a:lnSpc>
                <a:spcPct val="130000"/>
              </a:lnSpc>
              <a:spcBef>
                <a:spcPts val="0"/>
              </a:spcBef>
              <a:spcAft>
                <a:spcPts val="0"/>
              </a:spcAft>
              <a:buClr>
                <a:srgbClr val="FF0000"/>
              </a:buClr>
              <a:buSzPts val="1200"/>
              <a:buFont typeface="Helvetica Neue Light"/>
              <a:buChar char="−"/>
              <a:defRPr b="0" i="0" sz="1200" u="none" cap="none" strike="noStrike">
                <a:solidFill>
                  <a:srgbClr val="666666"/>
                </a:solidFill>
                <a:latin typeface="Helvetica Neue Light"/>
                <a:ea typeface="Helvetica Neue Light"/>
                <a:cs typeface="Helvetica Neue Light"/>
                <a:sym typeface="Helvetica Neue Light"/>
              </a:defRPr>
            </a:lvl2pPr>
            <a:lvl3pPr indent="-304800" lvl="2" marL="1371600" marR="0" rtl="0" algn="ctr">
              <a:lnSpc>
                <a:spcPct val="130000"/>
              </a:lnSpc>
              <a:spcBef>
                <a:spcPts val="0"/>
              </a:spcBef>
              <a:spcAft>
                <a:spcPts val="0"/>
              </a:spcAft>
              <a:buClr>
                <a:srgbClr val="FF0000"/>
              </a:buClr>
              <a:buSzPts val="1200"/>
              <a:buFont typeface="Helvetica Neue Light"/>
              <a:buChar char="−"/>
              <a:defRPr b="0" i="0" sz="1200" u="none" cap="none" strike="noStrike">
                <a:solidFill>
                  <a:srgbClr val="666666"/>
                </a:solidFill>
                <a:latin typeface="Helvetica Neue Light"/>
                <a:ea typeface="Helvetica Neue Light"/>
                <a:cs typeface="Helvetica Neue Light"/>
                <a:sym typeface="Helvetica Neue Light"/>
              </a:defRPr>
            </a:lvl3pPr>
            <a:lvl4pPr indent="-304800" lvl="3" marL="1828800" marR="0" rtl="0" algn="ctr">
              <a:lnSpc>
                <a:spcPct val="130000"/>
              </a:lnSpc>
              <a:spcBef>
                <a:spcPts val="0"/>
              </a:spcBef>
              <a:spcAft>
                <a:spcPts val="0"/>
              </a:spcAft>
              <a:buClr>
                <a:srgbClr val="FF0000"/>
              </a:buClr>
              <a:buSzPts val="1200"/>
              <a:buFont typeface="Helvetica Neue Light"/>
              <a:buChar char="−"/>
              <a:defRPr b="0" i="0" sz="1200" u="none" cap="none" strike="noStrike">
                <a:solidFill>
                  <a:srgbClr val="666666"/>
                </a:solidFill>
                <a:latin typeface="Helvetica Neue Light"/>
                <a:ea typeface="Helvetica Neue Light"/>
                <a:cs typeface="Helvetica Neue Light"/>
                <a:sym typeface="Helvetica Neue Light"/>
              </a:defRPr>
            </a:lvl4pPr>
            <a:lvl5pPr indent="-304800" lvl="4" marL="2286000" marR="0" rtl="0" algn="ctr">
              <a:lnSpc>
                <a:spcPct val="130000"/>
              </a:lnSpc>
              <a:spcBef>
                <a:spcPts val="0"/>
              </a:spcBef>
              <a:spcAft>
                <a:spcPts val="0"/>
              </a:spcAft>
              <a:buClr>
                <a:srgbClr val="FF0000"/>
              </a:buClr>
              <a:buSzPts val="1200"/>
              <a:buFont typeface="Helvetica Neue Light"/>
              <a:buChar char="−"/>
              <a:defRPr b="0" i="0" sz="1200" u="none" cap="none" strike="noStrike">
                <a:solidFill>
                  <a:srgbClr val="666666"/>
                </a:solidFill>
                <a:latin typeface="Helvetica Neue Light"/>
                <a:ea typeface="Helvetica Neue Light"/>
                <a:cs typeface="Helvetica Neue Light"/>
                <a:sym typeface="Helvetica Neue Light"/>
              </a:defRPr>
            </a:lvl5pPr>
            <a:lvl6pPr indent="-304800" lvl="5" marL="2743200" marR="0" rtl="0" algn="ctr">
              <a:lnSpc>
                <a:spcPct val="130000"/>
              </a:lnSpc>
              <a:spcBef>
                <a:spcPts val="0"/>
              </a:spcBef>
              <a:spcAft>
                <a:spcPts val="0"/>
              </a:spcAft>
              <a:buClr>
                <a:srgbClr val="FF0000"/>
              </a:buClr>
              <a:buSzPts val="1200"/>
              <a:buFont typeface="Helvetica Neue Light"/>
              <a:buChar char="−"/>
              <a:defRPr b="0" i="0" sz="1200" u="none" cap="none" strike="noStrike">
                <a:solidFill>
                  <a:srgbClr val="666666"/>
                </a:solidFill>
                <a:latin typeface="Helvetica Neue Light"/>
                <a:ea typeface="Helvetica Neue Light"/>
                <a:cs typeface="Helvetica Neue Light"/>
                <a:sym typeface="Helvetica Neue Light"/>
              </a:defRPr>
            </a:lvl6pPr>
            <a:lvl7pPr indent="-304800" lvl="6" marL="3200400" marR="0" rtl="0" algn="ctr">
              <a:lnSpc>
                <a:spcPct val="130000"/>
              </a:lnSpc>
              <a:spcBef>
                <a:spcPts val="0"/>
              </a:spcBef>
              <a:spcAft>
                <a:spcPts val="0"/>
              </a:spcAft>
              <a:buClr>
                <a:srgbClr val="FF0000"/>
              </a:buClr>
              <a:buSzPts val="1200"/>
              <a:buFont typeface="Helvetica Neue Light"/>
              <a:buChar char="−"/>
              <a:defRPr b="0" i="0" sz="1200" u="none" cap="none" strike="noStrike">
                <a:solidFill>
                  <a:srgbClr val="666666"/>
                </a:solidFill>
                <a:latin typeface="Helvetica Neue Light"/>
                <a:ea typeface="Helvetica Neue Light"/>
                <a:cs typeface="Helvetica Neue Light"/>
                <a:sym typeface="Helvetica Neue Light"/>
              </a:defRPr>
            </a:lvl7pPr>
            <a:lvl8pPr indent="-304800" lvl="7" marL="3657600" marR="0" rtl="0" algn="ctr">
              <a:lnSpc>
                <a:spcPct val="130000"/>
              </a:lnSpc>
              <a:spcBef>
                <a:spcPts val="0"/>
              </a:spcBef>
              <a:spcAft>
                <a:spcPts val="0"/>
              </a:spcAft>
              <a:buClr>
                <a:srgbClr val="FF0000"/>
              </a:buClr>
              <a:buSzPts val="1200"/>
              <a:buFont typeface="Helvetica Neue Light"/>
              <a:buChar char="−"/>
              <a:defRPr b="0" i="0" sz="1200" u="none" cap="none" strike="noStrike">
                <a:solidFill>
                  <a:srgbClr val="666666"/>
                </a:solidFill>
                <a:latin typeface="Helvetica Neue Light"/>
                <a:ea typeface="Helvetica Neue Light"/>
                <a:cs typeface="Helvetica Neue Light"/>
                <a:sym typeface="Helvetica Neue Light"/>
              </a:defRPr>
            </a:lvl8pPr>
            <a:lvl9pPr indent="-304800" lvl="8" marL="4114800" marR="0" rtl="0" algn="ctr">
              <a:lnSpc>
                <a:spcPct val="130000"/>
              </a:lnSpc>
              <a:spcBef>
                <a:spcPts val="0"/>
              </a:spcBef>
              <a:spcAft>
                <a:spcPts val="0"/>
              </a:spcAft>
              <a:buClr>
                <a:srgbClr val="FF0000"/>
              </a:buClr>
              <a:buSzPts val="1200"/>
              <a:buFont typeface="Helvetica Neue Light"/>
              <a:buChar char="−"/>
              <a:defRPr b="0" i="0" sz="1200" u="none" cap="none" strike="noStrike">
                <a:solidFill>
                  <a:srgbClr val="666666"/>
                </a:solidFill>
                <a:latin typeface="Helvetica Neue Light"/>
                <a:ea typeface="Helvetica Neue Light"/>
                <a:cs typeface="Helvetica Neue Light"/>
                <a:sym typeface="Helvetica Neue Light"/>
              </a:defRPr>
            </a:lvl9pPr>
          </a:lstStyle>
          <a:p/>
        </p:txBody>
      </p:sp>
      <p:sp>
        <p:nvSpPr>
          <p:cNvPr id="173" name="Google Shape;173;p52"/>
          <p:cNvSpPr txBox="1"/>
          <p:nvPr>
            <p:ph idx="4" type="body"/>
          </p:nvPr>
        </p:nvSpPr>
        <p:spPr>
          <a:xfrm>
            <a:off x="7920000" y="1669500"/>
            <a:ext cx="3672000" cy="4612500"/>
          </a:xfrm>
          <a:prstGeom prst="rect">
            <a:avLst/>
          </a:prstGeom>
          <a:noFill/>
          <a:ln>
            <a:noFill/>
          </a:ln>
        </p:spPr>
        <p:txBody>
          <a:bodyPr anchorCtr="0" anchor="ctr" bIns="91425" lIns="91425" spcFirstLastPara="1" rIns="91425" wrap="square" tIns="91425">
            <a:noAutofit/>
          </a:bodyPr>
          <a:lstStyle>
            <a:lvl1pPr indent="-285750" lvl="0" marL="457200" marR="0" rtl="0" algn="ctr">
              <a:lnSpc>
                <a:spcPct val="130000"/>
              </a:lnSpc>
              <a:spcBef>
                <a:spcPts val="0"/>
              </a:spcBef>
              <a:spcAft>
                <a:spcPts val="0"/>
              </a:spcAft>
              <a:buClr>
                <a:srgbClr val="FF0000"/>
              </a:buClr>
              <a:buSzPts val="900"/>
              <a:buFont typeface="Helvetica Neue"/>
              <a:buChar char="■"/>
              <a:defRPr b="1" i="0" sz="1200" u="none" cap="none" strike="noStrike">
                <a:solidFill>
                  <a:srgbClr val="666666"/>
                </a:solidFill>
                <a:latin typeface="Helvetica Neue"/>
                <a:ea typeface="Helvetica Neue"/>
                <a:cs typeface="Helvetica Neue"/>
                <a:sym typeface="Helvetica Neue"/>
              </a:defRPr>
            </a:lvl1pPr>
            <a:lvl2pPr indent="-304800" lvl="1" marL="914400" marR="0" rtl="0" algn="ctr">
              <a:lnSpc>
                <a:spcPct val="130000"/>
              </a:lnSpc>
              <a:spcBef>
                <a:spcPts val="0"/>
              </a:spcBef>
              <a:spcAft>
                <a:spcPts val="0"/>
              </a:spcAft>
              <a:buClr>
                <a:srgbClr val="FF0000"/>
              </a:buClr>
              <a:buSzPts val="1200"/>
              <a:buFont typeface="Helvetica Neue Light"/>
              <a:buChar char="−"/>
              <a:defRPr b="0" i="0" sz="1200" u="none" cap="none" strike="noStrike">
                <a:solidFill>
                  <a:srgbClr val="666666"/>
                </a:solidFill>
                <a:latin typeface="Helvetica Neue Light"/>
                <a:ea typeface="Helvetica Neue Light"/>
                <a:cs typeface="Helvetica Neue Light"/>
                <a:sym typeface="Helvetica Neue Light"/>
              </a:defRPr>
            </a:lvl2pPr>
            <a:lvl3pPr indent="-304800" lvl="2" marL="1371600" marR="0" rtl="0" algn="ctr">
              <a:lnSpc>
                <a:spcPct val="130000"/>
              </a:lnSpc>
              <a:spcBef>
                <a:spcPts val="0"/>
              </a:spcBef>
              <a:spcAft>
                <a:spcPts val="0"/>
              </a:spcAft>
              <a:buClr>
                <a:srgbClr val="FF0000"/>
              </a:buClr>
              <a:buSzPts val="1200"/>
              <a:buFont typeface="Helvetica Neue Light"/>
              <a:buChar char="−"/>
              <a:defRPr b="0" i="0" sz="1200" u="none" cap="none" strike="noStrike">
                <a:solidFill>
                  <a:srgbClr val="666666"/>
                </a:solidFill>
                <a:latin typeface="Helvetica Neue Light"/>
                <a:ea typeface="Helvetica Neue Light"/>
                <a:cs typeface="Helvetica Neue Light"/>
                <a:sym typeface="Helvetica Neue Light"/>
              </a:defRPr>
            </a:lvl3pPr>
            <a:lvl4pPr indent="-304800" lvl="3" marL="1828800" marR="0" rtl="0" algn="ctr">
              <a:lnSpc>
                <a:spcPct val="130000"/>
              </a:lnSpc>
              <a:spcBef>
                <a:spcPts val="0"/>
              </a:spcBef>
              <a:spcAft>
                <a:spcPts val="0"/>
              </a:spcAft>
              <a:buClr>
                <a:srgbClr val="FF0000"/>
              </a:buClr>
              <a:buSzPts val="1200"/>
              <a:buFont typeface="Helvetica Neue Light"/>
              <a:buChar char="−"/>
              <a:defRPr b="0" i="0" sz="1200" u="none" cap="none" strike="noStrike">
                <a:solidFill>
                  <a:srgbClr val="666666"/>
                </a:solidFill>
                <a:latin typeface="Helvetica Neue Light"/>
                <a:ea typeface="Helvetica Neue Light"/>
                <a:cs typeface="Helvetica Neue Light"/>
                <a:sym typeface="Helvetica Neue Light"/>
              </a:defRPr>
            </a:lvl4pPr>
            <a:lvl5pPr indent="-304800" lvl="4" marL="2286000" marR="0" rtl="0" algn="ctr">
              <a:lnSpc>
                <a:spcPct val="130000"/>
              </a:lnSpc>
              <a:spcBef>
                <a:spcPts val="0"/>
              </a:spcBef>
              <a:spcAft>
                <a:spcPts val="0"/>
              </a:spcAft>
              <a:buClr>
                <a:srgbClr val="FF0000"/>
              </a:buClr>
              <a:buSzPts val="1200"/>
              <a:buFont typeface="Helvetica Neue Light"/>
              <a:buChar char="−"/>
              <a:defRPr b="0" i="0" sz="1200" u="none" cap="none" strike="noStrike">
                <a:solidFill>
                  <a:srgbClr val="666666"/>
                </a:solidFill>
                <a:latin typeface="Helvetica Neue Light"/>
                <a:ea typeface="Helvetica Neue Light"/>
                <a:cs typeface="Helvetica Neue Light"/>
                <a:sym typeface="Helvetica Neue Light"/>
              </a:defRPr>
            </a:lvl5pPr>
            <a:lvl6pPr indent="-304800" lvl="5" marL="2743200" marR="0" rtl="0" algn="ctr">
              <a:lnSpc>
                <a:spcPct val="130000"/>
              </a:lnSpc>
              <a:spcBef>
                <a:spcPts val="0"/>
              </a:spcBef>
              <a:spcAft>
                <a:spcPts val="0"/>
              </a:spcAft>
              <a:buClr>
                <a:srgbClr val="FF0000"/>
              </a:buClr>
              <a:buSzPts val="1200"/>
              <a:buFont typeface="Helvetica Neue Light"/>
              <a:buChar char="−"/>
              <a:defRPr b="0" i="0" sz="1200" u="none" cap="none" strike="noStrike">
                <a:solidFill>
                  <a:srgbClr val="666666"/>
                </a:solidFill>
                <a:latin typeface="Helvetica Neue Light"/>
                <a:ea typeface="Helvetica Neue Light"/>
                <a:cs typeface="Helvetica Neue Light"/>
                <a:sym typeface="Helvetica Neue Light"/>
              </a:defRPr>
            </a:lvl6pPr>
            <a:lvl7pPr indent="-304800" lvl="6" marL="3200400" marR="0" rtl="0" algn="ctr">
              <a:lnSpc>
                <a:spcPct val="130000"/>
              </a:lnSpc>
              <a:spcBef>
                <a:spcPts val="0"/>
              </a:spcBef>
              <a:spcAft>
                <a:spcPts val="0"/>
              </a:spcAft>
              <a:buClr>
                <a:srgbClr val="FF0000"/>
              </a:buClr>
              <a:buSzPts val="1200"/>
              <a:buFont typeface="Helvetica Neue Light"/>
              <a:buChar char="−"/>
              <a:defRPr b="0" i="0" sz="1200" u="none" cap="none" strike="noStrike">
                <a:solidFill>
                  <a:srgbClr val="666666"/>
                </a:solidFill>
                <a:latin typeface="Helvetica Neue Light"/>
                <a:ea typeface="Helvetica Neue Light"/>
                <a:cs typeface="Helvetica Neue Light"/>
                <a:sym typeface="Helvetica Neue Light"/>
              </a:defRPr>
            </a:lvl7pPr>
            <a:lvl8pPr indent="-304800" lvl="7" marL="3657600" marR="0" rtl="0" algn="ctr">
              <a:lnSpc>
                <a:spcPct val="130000"/>
              </a:lnSpc>
              <a:spcBef>
                <a:spcPts val="0"/>
              </a:spcBef>
              <a:spcAft>
                <a:spcPts val="0"/>
              </a:spcAft>
              <a:buClr>
                <a:srgbClr val="FF0000"/>
              </a:buClr>
              <a:buSzPts val="1200"/>
              <a:buFont typeface="Helvetica Neue Light"/>
              <a:buChar char="−"/>
              <a:defRPr b="0" i="0" sz="1200" u="none" cap="none" strike="noStrike">
                <a:solidFill>
                  <a:srgbClr val="666666"/>
                </a:solidFill>
                <a:latin typeface="Helvetica Neue Light"/>
                <a:ea typeface="Helvetica Neue Light"/>
                <a:cs typeface="Helvetica Neue Light"/>
                <a:sym typeface="Helvetica Neue Light"/>
              </a:defRPr>
            </a:lvl8pPr>
            <a:lvl9pPr indent="-304800" lvl="8" marL="4114800" marR="0" rtl="0" algn="ctr">
              <a:lnSpc>
                <a:spcPct val="130000"/>
              </a:lnSpc>
              <a:spcBef>
                <a:spcPts val="0"/>
              </a:spcBef>
              <a:spcAft>
                <a:spcPts val="0"/>
              </a:spcAft>
              <a:buClr>
                <a:srgbClr val="FF0000"/>
              </a:buClr>
              <a:buSzPts val="1200"/>
              <a:buFont typeface="Helvetica Neue Light"/>
              <a:buChar char="−"/>
              <a:defRPr b="0" i="0" sz="1200" u="none" cap="none" strike="noStrike">
                <a:solidFill>
                  <a:srgbClr val="666666"/>
                </a:solidFill>
                <a:latin typeface="Helvetica Neue Light"/>
                <a:ea typeface="Helvetica Neue Light"/>
                <a:cs typeface="Helvetica Neue Light"/>
                <a:sym typeface="Helvetica Neue Light"/>
              </a:defRPr>
            </a:lvl9pPr>
          </a:lstStyle>
          <a:p/>
        </p:txBody>
      </p:sp>
      <p:sp>
        <p:nvSpPr>
          <p:cNvPr id="174" name="Google Shape;174;p52"/>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175" name="Google Shape;175;p52"/>
          <p:cNvSpPr txBox="1"/>
          <p:nvPr>
            <p:ph idx="5" type="subTitle"/>
          </p:nvPr>
        </p:nvSpPr>
        <p:spPr>
          <a:xfrm>
            <a:off x="770925" y="6472400"/>
            <a:ext cx="5554800" cy="175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spTree>
  </p:cSld>
  <p:clrMapOvr>
    <a:masterClrMapping/>
  </p:clrMapOvr>
  <p:extLst>
    <p:ext uri="{DCECCB84-F9BA-43D5-87BE-67443E8EF086}">
      <p15:sldGuideLst>
        <p15:guide id="1" pos="2676">
          <p15:clr>
            <a:srgbClr val="D9D9D9"/>
          </p15:clr>
        </p15:guide>
        <p15:guide id="2" pos="4989">
          <p15:clr>
            <a:srgbClr val="D9D9D9"/>
          </p15:clr>
        </p15:guide>
        <p15:guide id="3" pos="7302">
          <p15:clr>
            <a:srgbClr val="D9D9D9"/>
          </p15:clr>
        </p15:guide>
        <p15:guide id="4" orient="horz" pos="1593">
          <p15:clr>
            <a:srgbClr val="D9D9D9"/>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 | Single column text and mockup iPad landscape">
  <p:cSld name="Titelvariante 2_3_2_2_1_1_1_2">
    <p:spTree>
      <p:nvGrpSpPr>
        <p:cNvPr id="176" name="Shape 176"/>
        <p:cNvGrpSpPr/>
        <p:nvPr/>
      </p:nvGrpSpPr>
      <p:grpSpPr>
        <a:xfrm>
          <a:off x="0" y="0"/>
          <a:ext cx="0" cy="0"/>
          <a:chOff x="0" y="0"/>
          <a:chExt cx="0" cy="0"/>
        </a:xfrm>
      </p:grpSpPr>
      <p:pic>
        <p:nvPicPr>
          <p:cNvPr id="177" name="Google Shape;177;p53"/>
          <p:cNvPicPr preferRelativeResize="0"/>
          <p:nvPr/>
        </p:nvPicPr>
        <p:blipFill rotWithShape="1">
          <a:blip r:embed="rId2">
            <a:alphaModFix/>
          </a:blip>
          <a:srcRect b="0" l="31650" r="-35116" t="0"/>
          <a:stretch/>
        </p:blipFill>
        <p:spPr>
          <a:xfrm>
            <a:off x="8510709" y="790567"/>
            <a:ext cx="7499100" cy="6068400"/>
          </a:xfrm>
          <a:prstGeom prst="parallelogram">
            <a:avLst>
              <a:gd fmla="val 28285" name="adj"/>
            </a:avLst>
          </a:prstGeom>
          <a:noFill/>
          <a:ln>
            <a:noFill/>
          </a:ln>
        </p:spPr>
      </p:pic>
      <p:sp>
        <p:nvSpPr>
          <p:cNvPr id="178" name="Google Shape;178;p53"/>
          <p:cNvSpPr txBox="1"/>
          <p:nvPr>
            <p:ph type="title"/>
          </p:nvPr>
        </p:nvSpPr>
        <p:spPr>
          <a:xfrm>
            <a:off x="577800" y="665250"/>
            <a:ext cx="55080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200"/>
              <a:buNone/>
              <a:defRPr sz="22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179" name="Google Shape;179;p53"/>
          <p:cNvSpPr txBox="1"/>
          <p:nvPr>
            <p:ph idx="1" type="subTitle"/>
          </p:nvPr>
        </p:nvSpPr>
        <p:spPr>
          <a:xfrm>
            <a:off x="576000" y="315450"/>
            <a:ext cx="55080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0" name="Google Shape;180;p53"/>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181" name="Google Shape;181;p53"/>
          <p:cNvSpPr txBox="1"/>
          <p:nvPr>
            <p:ph idx="2" type="subTitle"/>
          </p:nvPr>
        </p:nvSpPr>
        <p:spPr>
          <a:xfrm>
            <a:off x="770925" y="6472350"/>
            <a:ext cx="5554800" cy="175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sp>
        <p:nvSpPr>
          <p:cNvPr id="182" name="Google Shape;182;p53"/>
          <p:cNvSpPr txBox="1"/>
          <p:nvPr>
            <p:ph idx="3" type="body"/>
          </p:nvPr>
        </p:nvSpPr>
        <p:spPr>
          <a:xfrm>
            <a:off x="575950" y="1669650"/>
            <a:ext cx="5508000" cy="4612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1pPr>
            <a:lvl2pPr indent="-317500" lvl="1" marL="9144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2pPr>
            <a:lvl3pPr indent="-317500" lvl="2" marL="13716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3pPr>
            <a:lvl4pPr indent="-317500" lvl="3" marL="18288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4pPr>
            <a:lvl5pPr indent="-317500" lvl="4" marL="22860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5pPr>
            <a:lvl6pPr indent="-317500" lvl="5" marL="2743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6pPr>
            <a:lvl7pPr indent="-317500" lvl="6" marL="32004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7pPr>
            <a:lvl8pPr indent="-317500" lvl="7" marL="36576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8pPr>
            <a:lvl9pPr indent="-317500" lvl="8" marL="41148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9pPr>
          </a:lstStyle>
          <a:p/>
        </p:txBody>
      </p:sp>
      <p:pic>
        <p:nvPicPr>
          <p:cNvPr id="183" name="Google Shape;183;p53"/>
          <p:cNvPicPr preferRelativeResize="0"/>
          <p:nvPr/>
        </p:nvPicPr>
        <p:blipFill rotWithShape="1">
          <a:blip r:embed="rId3">
            <a:alphaModFix/>
          </a:blip>
          <a:srcRect b="0" l="0" r="0" t="0"/>
          <a:stretch/>
        </p:blipFill>
        <p:spPr>
          <a:xfrm>
            <a:off x="6083950" y="1367997"/>
            <a:ext cx="6084049" cy="4919000"/>
          </a:xfrm>
          <a:prstGeom prst="rect">
            <a:avLst/>
          </a:prstGeom>
          <a:noFill/>
          <a:ln>
            <a:noFill/>
          </a:ln>
        </p:spPr>
      </p:pic>
    </p:spTree>
  </p:cSld>
  <p:clrMapOvr>
    <a:masterClrMapping/>
  </p:clrMapOvr>
  <p:extLst>
    <p:ext uri="{DCECCB84-F9BA-43D5-87BE-67443E8EF086}">
      <p15:sldGuideLst>
        <p15:guide id="1" pos="3832">
          <p15:clr>
            <a:srgbClr val="D9D9D9"/>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 Single column text and mockup Macbook ">
  <p:cSld name="Titelvariante 2_3_2_2_1_1_1_1_2">
    <p:spTree>
      <p:nvGrpSpPr>
        <p:cNvPr id="184" name="Shape 184"/>
        <p:cNvGrpSpPr/>
        <p:nvPr/>
      </p:nvGrpSpPr>
      <p:grpSpPr>
        <a:xfrm>
          <a:off x="0" y="0"/>
          <a:ext cx="0" cy="0"/>
          <a:chOff x="0" y="0"/>
          <a:chExt cx="0" cy="0"/>
        </a:xfrm>
      </p:grpSpPr>
      <p:pic>
        <p:nvPicPr>
          <p:cNvPr id="185" name="Google Shape;185;p54"/>
          <p:cNvPicPr preferRelativeResize="0"/>
          <p:nvPr/>
        </p:nvPicPr>
        <p:blipFill rotWithShape="1">
          <a:blip r:embed="rId2">
            <a:alphaModFix/>
          </a:blip>
          <a:srcRect b="0" l="31650" r="-35116" t="0"/>
          <a:stretch/>
        </p:blipFill>
        <p:spPr>
          <a:xfrm>
            <a:off x="8510709" y="790567"/>
            <a:ext cx="7499100" cy="6068400"/>
          </a:xfrm>
          <a:prstGeom prst="parallelogram">
            <a:avLst>
              <a:gd fmla="val 28285" name="adj"/>
            </a:avLst>
          </a:prstGeom>
          <a:noFill/>
          <a:ln>
            <a:noFill/>
          </a:ln>
        </p:spPr>
      </p:pic>
      <p:sp>
        <p:nvSpPr>
          <p:cNvPr id="186" name="Google Shape;186;p54"/>
          <p:cNvSpPr txBox="1"/>
          <p:nvPr>
            <p:ph type="title"/>
          </p:nvPr>
        </p:nvSpPr>
        <p:spPr>
          <a:xfrm>
            <a:off x="577800" y="665250"/>
            <a:ext cx="55080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200"/>
              <a:buNone/>
              <a:defRPr sz="22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187" name="Google Shape;187;p54"/>
          <p:cNvSpPr txBox="1"/>
          <p:nvPr>
            <p:ph idx="1" type="subTitle"/>
          </p:nvPr>
        </p:nvSpPr>
        <p:spPr>
          <a:xfrm>
            <a:off x="576000" y="315450"/>
            <a:ext cx="55080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8" name="Google Shape;188;p54"/>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189" name="Google Shape;189;p54"/>
          <p:cNvSpPr txBox="1"/>
          <p:nvPr>
            <p:ph idx="2" type="subTitle"/>
          </p:nvPr>
        </p:nvSpPr>
        <p:spPr>
          <a:xfrm>
            <a:off x="770925" y="6472350"/>
            <a:ext cx="5554800" cy="175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sp>
        <p:nvSpPr>
          <p:cNvPr id="190" name="Google Shape;190;p54"/>
          <p:cNvSpPr txBox="1"/>
          <p:nvPr>
            <p:ph idx="3" type="body"/>
          </p:nvPr>
        </p:nvSpPr>
        <p:spPr>
          <a:xfrm>
            <a:off x="575950" y="1669650"/>
            <a:ext cx="5508000" cy="4612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1pPr>
            <a:lvl2pPr indent="-317500" lvl="1" marL="9144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2pPr>
            <a:lvl3pPr indent="-317500" lvl="2" marL="13716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3pPr>
            <a:lvl4pPr indent="-317500" lvl="3" marL="18288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4pPr>
            <a:lvl5pPr indent="-317500" lvl="4" marL="22860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5pPr>
            <a:lvl6pPr indent="-317500" lvl="5" marL="2743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6pPr>
            <a:lvl7pPr indent="-317500" lvl="6" marL="32004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7pPr>
            <a:lvl8pPr indent="-317500" lvl="7" marL="36576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8pPr>
            <a:lvl9pPr indent="-317500" lvl="8" marL="41148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9pPr>
          </a:lstStyle>
          <a:p/>
        </p:txBody>
      </p:sp>
      <p:pic>
        <p:nvPicPr>
          <p:cNvPr id="191" name="Google Shape;191;p54"/>
          <p:cNvPicPr preferRelativeResize="0"/>
          <p:nvPr/>
        </p:nvPicPr>
        <p:blipFill rotWithShape="1">
          <a:blip r:embed="rId3">
            <a:alphaModFix/>
          </a:blip>
          <a:srcRect b="0" l="0" r="0" t="0"/>
          <a:stretch/>
        </p:blipFill>
        <p:spPr>
          <a:xfrm>
            <a:off x="6083950" y="1367997"/>
            <a:ext cx="6084049" cy="4919000"/>
          </a:xfrm>
          <a:prstGeom prst="rect">
            <a:avLst/>
          </a:prstGeom>
          <a:noFill/>
          <a:ln>
            <a:noFill/>
          </a:ln>
        </p:spPr>
      </p:pic>
    </p:spTree>
  </p:cSld>
  <p:clrMapOvr>
    <a:masterClrMapping/>
  </p:clrMapOvr>
  <p:extLst>
    <p:ext uri="{DCECCB84-F9BA-43D5-87BE-67443E8EF086}">
      <p15:sldGuideLst>
        <p15:guide id="1" pos="3832">
          <p15:clr>
            <a:srgbClr val="D9D9D9"/>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 | Single column text and mockup iMac">
  <p:cSld name="Titelvariante 2_3_2_2_1_1_1_1_1_1">
    <p:spTree>
      <p:nvGrpSpPr>
        <p:cNvPr id="192" name="Shape 192"/>
        <p:cNvGrpSpPr/>
        <p:nvPr/>
      </p:nvGrpSpPr>
      <p:grpSpPr>
        <a:xfrm>
          <a:off x="0" y="0"/>
          <a:ext cx="0" cy="0"/>
          <a:chOff x="0" y="0"/>
          <a:chExt cx="0" cy="0"/>
        </a:xfrm>
      </p:grpSpPr>
      <p:pic>
        <p:nvPicPr>
          <p:cNvPr id="193" name="Google Shape;193;p55"/>
          <p:cNvPicPr preferRelativeResize="0"/>
          <p:nvPr/>
        </p:nvPicPr>
        <p:blipFill rotWithShape="1">
          <a:blip r:embed="rId2">
            <a:alphaModFix/>
          </a:blip>
          <a:srcRect b="0" l="31650" r="-35116" t="0"/>
          <a:stretch/>
        </p:blipFill>
        <p:spPr>
          <a:xfrm>
            <a:off x="8510709" y="790567"/>
            <a:ext cx="7499100" cy="6068400"/>
          </a:xfrm>
          <a:prstGeom prst="parallelogram">
            <a:avLst>
              <a:gd fmla="val 28285" name="adj"/>
            </a:avLst>
          </a:prstGeom>
          <a:noFill/>
          <a:ln>
            <a:noFill/>
          </a:ln>
        </p:spPr>
      </p:pic>
      <p:sp>
        <p:nvSpPr>
          <p:cNvPr id="194" name="Google Shape;194;p55"/>
          <p:cNvSpPr txBox="1"/>
          <p:nvPr>
            <p:ph type="title"/>
          </p:nvPr>
        </p:nvSpPr>
        <p:spPr>
          <a:xfrm>
            <a:off x="577800" y="665250"/>
            <a:ext cx="55080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200"/>
              <a:buNone/>
              <a:defRPr sz="22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195" name="Google Shape;195;p55"/>
          <p:cNvSpPr txBox="1"/>
          <p:nvPr>
            <p:ph idx="1" type="subTitle"/>
          </p:nvPr>
        </p:nvSpPr>
        <p:spPr>
          <a:xfrm>
            <a:off x="576000" y="315450"/>
            <a:ext cx="55080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6" name="Google Shape;196;p55"/>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197" name="Google Shape;197;p55"/>
          <p:cNvSpPr txBox="1"/>
          <p:nvPr>
            <p:ph idx="2" type="subTitle"/>
          </p:nvPr>
        </p:nvSpPr>
        <p:spPr>
          <a:xfrm>
            <a:off x="770925" y="6472350"/>
            <a:ext cx="5554800" cy="175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sp>
        <p:nvSpPr>
          <p:cNvPr id="198" name="Google Shape;198;p55"/>
          <p:cNvSpPr txBox="1"/>
          <p:nvPr>
            <p:ph idx="3" type="body"/>
          </p:nvPr>
        </p:nvSpPr>
        <p:spPr>
          <a:xfrm>
            <a:off x="575950" y="1669650"/>
            <a:ext cx="5508000" cy="4612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1pPr>
            <a:lvl2pPr indent="-317500" lvl="1" marL="9144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2pPr>
            <a:lvl3pPr indent="-317500" lvl="2" marL="13716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3pPr>
            <a:lvl4pPr indent="-317500" lvl="3" marL="18288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4pPr>
            <a:lvl5pPr indent="-317500" lvl="4" marL="22860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5pPr>
            <a:lvl6pPr indent="-317500" lvl="5" marL="2743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6pPr>
            <a:lvl7pPr indent="-317500" lvl="6" marL="32004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7pPr>
            <a:lvl8pPr indent="-317500" lvl="7" marL="36576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8pPr>
            <a:lvl9pPr indent="-317500" lvl="8" marL="41148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9pPr>
          </a:lstStyle>
          <a:p/>
        </p:txBody>
      </p:sp>
      <p:pic>
        <p:nvPicPr>
          <p:cNvPr id="199" name="Google Shape;199;p55"/>
          <p:cNvPicPr preferRelativeResize="0"/>
          <p:nvPr/>
        </p:nvPicPr>
        <p:blipFill rotWithShape="1">
          <a:blip r:embed="rId3">
            <a:alphaModFix/>
          </a:blip>
          <a:srcRect b="0" l="0" r="0" t="0"/>
          <a:stretch/>
        </p:blipFill>
        <p:spPr>
          <a:xfrm>
            <a:off x="6083950" y="1367997"/>
            <a:ext cx="6084049" cy="4919000"/>
          </a:xfrm>
          <a:prstGeom prst="rect">
            <a:avLst/>
          </a:prstGeom>
          <a:noFill/>
          <a:ln>
            <a:noFill/>
          </a:ln>
        </p:spPr>
      </p:pic>
    </p:spTree>
  </p:cSld>
  <p:clrMapOvr>
    <a:masterClrMapping/>
  </p:clrMapOvr>
  <p:extLst>
    <p:ext uri="{DCECCB84-F9BA-43D5-87BE-67443E8EF086}">
      <p15:sldGuideLst>
        <p15:guide id="1" pos="3832">
          <p15:clr>
            <a:srgbClr val="D9D9D9"/>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 | Single column text and graphic">
  <p:cSld name="Titelvariante 2_3_1_1_1">
    <p:spTree>
      <p:nvGrpSpPr>
        <p:cNvPr id="200" name="Shape 200"/>
        <p:cNvGrpSpPr/>
        <p:nvPr/>
      </p:nvGrpSpPr>
      <p:grpSpPr>
        <a:xfrm>
          <a:off x="0" y="0"/>
          <a:ext cx="0" cy="0"/>
          <a:chOff x="0" y="0"/>
          <a:chExt cx="0" cy="0"/>
        </a:xfrm>
      </p:grpSpPr>
      <p:sp>
        <p:nvSpPr>
          <p:cNvPr id="201" name="Google Shape;201;p56"/>
          <p:cNvSpPr txBox="1"/>
          <p:nvPr>
            <p:ph type="title"/>
          </p:nvPr>
        </p:nvSpPr>
        <p:spPr>
          <a:xfrm>
            <a:off x="577800" y="665250"/>
            <a:ext cx="55080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200"/>
              <a:buNone/>
              <a:defRPr sz="22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202" name="Google Shape;202;p56"/>
          <p:cNvSpPr txBox="1"/>
          <p:nvPr>
            <p:ph idx="1" type="subTitle"/>
          </p:nvPr>
        </p:nvSpPr>
        <p:spPr>
          <a:xfrm>
            <a:off x="576000" y="315450"/>
            <a:ext cx="55080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3" name="Google Shape;203;p56"/>
          <p:cNvSpPr txBox="1"/>
          <p:nvPr>
            <p:ph idx="2" type="body"/>
          </p:nvPr>
        </p:nvSpPr>
        <p:spPr>
          <a:xfrm>
            <a:off x="575950" y="1669650"/>
            <a:ext cx="5508000" cy="4612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1pPr>
            <a:lvl2pPr indent="-317500" lvl="1" marL="9144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2pPr>
            <a:lvl3pPr indent="-317500" lvl="2" marL="13716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3pPr>
            <a:lvl4pPr indent="-317500" lvl="3" marL="18288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4pPr>
            <a:lvl5pPr indent="-317500" lvl="4" marL="22860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5pPr>
            <a:lvl6pPr indent="-317500" lvl="5" marL="2743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6pPr>
            <a:lvl7pPr indent="-317500" lvl="6" marL="32004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7pPr>
            <a:lvl8pPr indent="-317500" lvl="7" marL="36576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8pPr>
            <a:lvl9pPr indent="-317500" lvl="8" marL="41148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9pPr>
          </a:lstStyle>
          <a:p/>
        </p:txBody>
      </p:sp>
      <p:sp>
        <p:nvSpPr>
          <p:cNvPr id="204" name="Google Shape;204;p56"/>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205" name="Google Shape;205;p56"/>
          <p:cNvSpPr txBox="1"/>
          <p:nvPr>
            <p:ph idx="3" type="subTitle"/>
          </p:nvPr>
        </p:nvSpPr>
        <p:spPr>
          <a:xfrm>
            <a:off x="770925" y="6472475"/>
            <a:ext cx="5554800" cy="175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spTree>
  </p:cSld>
  <p:clrMapOvr>
    <a:masterClrMapping/>
  </p:clrMapOvr>
  <p:extLst>
    <p:ext uri="{DCECCB84-F9BA-43D5-87BE-67443E8EF086}">
      <p15:sldGuideLst>
        <p15:guide id="1" orient="horz" pos="862">
          <p15:clr>
            <a:srgbClr val="F9AD4C"/>
          </p15:clr>
        </p15:guide>
        <p15:guide id="2" orient="horz" pos="1134">
          <p15:clr>
            <a:srgbClr val="F9AD4C"/>
          </p15:clr>
        </p15:guide>
        <p15:guide id="3" pos="3832">
          <p15:clr>
            <a:srgbClr val="F9AD4C"/>
          </p15:clr>
        </p15:guide>
        <p15:guide id="4" pos="4195">
          <p15:clr>
            <a:srgbClr val="F9AD4C"/>
          </p15:clr>
        </p15:guide>
        <p15:guide id="5" pos="680">
          <p15:clr>
            <a:srgbClr val="F9AD4C"/>
          </p15:clr>
        </p15:guide>
        <p15:guide id="6" pos="862">
          <p15:clr>
            <a:srgbClr val="F9AD4C"/>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 | Title only and footer">
  <p:cSld name="Titelvariante 2_3_3_1_1">
    <p:spTree>
      <p:nvGrpSpPr>
        <p:cNvPr id="206" name="Shape 206"/>
        <p:cNvGrpSpPr/>
        <p:nvPr/>
      </p:nvGrpSpPr>
      <p:grpSpPr>
        <a:xfrm>
          <a:off x="0" y="0"/>
          <a:ext cx="0" cy="0"/>
          <a:chOff x="0" y="0"/>
          <a:chExt cx="0" cy="0"/>
        </a:xfrm>
      </p:grpSpPr>
      <p:sp>
        <p:nvSpPr>
          <p:cNvPr id="207" name="Google Shape;207;p57"/>
          <p:cNvSpPr txBox="1"/>
          <p:nvPr>
            <p:ph type="title"/>
          </p:nvPr>
        </p:nvSpPr>
        <p:spPr>
          <a:xfrm>
            <a:off x="577800" y="665250"/>
            <a:ext cx="75330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200"/>
              <a:buNone/>
              <a:defRPr sz="22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208" name="Google Shape;208;p57"/>
          <p:cNvSpPr txBox="1"/>
          <p:nvPr>
            <p:ph idx="1" type="subTitle"/>
          </p:nvPr>
        </p:nvSpPr>
        <p:spPr>
          <a:xfrm>
            <a:off x="576000" y="315450"/>
            <a:ext cx="75330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9" name="Google Shape;209;p57"/>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210" name="Google Shape;210;p57"/>
          <p:cNvSpPr txBox="1"/>
          <p:nvPr>
            <p:ph idx="2" type="subTitle"/>
          </p:nvPr>
        </p:nvSpPr>
        <p:spPr>
          <a:xfrm>
            <a:off x="770925" y="6472350"/>
            <a:ext cx="5554800" cy="175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 | Title only without footer">
  <p:cSld name="CUSTOM_5_1">
    <p:spTree>
      <p:nvGrpSpPr>
        <p:cNvPr id="211" name="Shape 211"/>
        <p:cNvGrpSpPr/>
        <p:nvPr/>
      </p:nvGrpSpPr>
      <p:grpSpPr>
        <a:xfrm>
          <a:off x="0" y="0"/>
          <a:ext cx="0" cy="0"/>
          <a:chOff x="0" y="0"/>
          <a:chExt cx="0" cy="0"/>
        </a:xfrm>
      </p:grpSpPr>
      <p:sp>
        <p:nvSpPr>
          <p:cNvPr id="212" name="Google Shape;212;p58"/>
          <p:cNvSpPr txBox="1"/>
          <p:nvPr>
            <p:ph type="title"/>
          </p:nvPr>
        </p:nvSpPr>
        <p:spPr>
          <a:xfrm>
            <a:off x="577800" y="665250"/>
            <a:ext cx="7533000" cy="876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58"/>
          <p:cNvSpPr txBox="1"/>
          <p:nvPr>
            <p:ph idx="1" type="subTitle"/>
          </p:nvPr>
        </p:nvSpPr>
        <p:spPr>
          <a:xfrm>
            <a:off x="576000" y="315450"/>
            <a:ext cx="75330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4" name="Google Shape;214;p58"/>
          <p:cNvSpPr/>
          <p:nvPr/>
        </p:nvSpPr>
        <p:spPr>
          <a:xfrm>
            <a:off x="685800" y="6477000"/>
            <a:ext cx="228600" cy="152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 | Blank with footer">
  <p:cSld name="CUSTOM_7_1_2">
    <p:spTree>
      <p:nvGrpSpPr>
        <p:cNvPr id="215" name="Shape 215"/>
        <p:cNvGrpSpPr/>
        <p:nvPr/>
      </p:nvGrpSpPr>
      <p:grpSpPr>
        <a:xfrm>
          <a:off x="0" y="0"/>
          <a:ext cx="0" cy="0"/>
          <a:chOff x="0" y="0"/>
          <a:chExt cx="0" cy="0"/>
        </a:xfrm>
      </p:grpSpPr>
      <p:sp>
        <p:nvSpPr>
          <p:cNvPr id="216" name="Google Shape;216;p59"/>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217" name="Google Shape;217;p59"/>
          <p:cNvSpPr txBox="1"/>
          <p:nvPr>
            <p:ph idx="1" type="subTitle"/>
          </p:nvPr>
        </p:nvSpPr>
        <p:spPr>
          <a:xfrm>
            <a:off x="770925" y="6472475"/>
            <a:ext cx="5554800" cy="175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spTree>
  </p:cSld>
  <p:clrMapOvr>
    <a:masterClrMapping/>
  </p:clrMapOvr>
  <p:extLst>
    <p:ext uri="{DCECCB84-F9BA-43D5-87BE-67443E8EF086}">
      <p15:sldGuideLst>
        <p15:guide id="1" orient="horz" pos="1431">
          <p15:clr>
            <a:srgbClr val="D9D9D9"/>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 | Title, text and image ">
  <p:cSld name="Titelvariante 2_3_3_1_2">
    <p:spTree>
      <p:nvGrpSpPr>
        <p:cNvPr id="29" name="Shape 29"/>
        <p:cNvGrpSpPr/>
        <p:nvPr/>
      </p:nvGrpSpPr>
      <p:grpSpPr>
        <a:xfrm>
          <a:off x="0" y="0"/>
          <a:ext cx="0" cy="0"/>
          <a:chOff x="0" y="0"/>
          <a:chExt cx="0" cy="0"/>
        </a:xfrm>
      </p:grpSpPr>
      <p:pic>
        <p:nvPicPr>
          <p:cNvPr id="30" name="Google Shape;30;p34"/>
          <p:cNvPicPr preferRelativeResize="0"/>
          <p:nvPr/>
        </p:nvPicPr>
        <p:blipFill rotWithShape="1">
          <a:blip r:embed="rId2">
            <a:alphaModFix/>
          </a:blip>
          <a:srcRect b="0" l="31650" r="-35116" t="0"/>
          <a:stretch/>
        </p:blipFill>
        <p:spPr>
          <a:xfrm>
            <a:off x="8510709" y="790567"/>
            <a:ext cx="7499100" cy="6068400"/>
          </a:xfrm>
          <a:prstGeom prst="parallelogram">
            <a:avLst>
              <a:gd fmla="val 28285" name="adj"/>
            </a:avLst>
          </a:prstGeom>
          <a:noFill/>
          <a:ln>
            <a:noFill/>
          </a:ln>
        </p:spPr>
      </p:pic>
      <p:sp>
        <p:nvSpPr>
          <p:cNvPr id="31" name="Google Shape;31;p34"/>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32" name="Google Shape;32;p34"/>
          <p:cNvSpPr txBox="1"/>
          <p:nvPr>
            <p:ph idx="1" type="subTitle"/>
          </p:nvPr>
        </p:nvSpPr>
        <p:spPr>
          <a:xfrm>
            <a:off x="770925" y="6472350"/>
            <a:ext cx="5554800" cy="175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sp>
        <p:nvSpPr>
          <p:cNvPr id="33" name="Google Shape;33;p34"/>
          <p:cNvSpPr txBox="1"/>
          <p:nvPr>
            <p:ph type="title"/>
          </p:nvPr>
        </p:nvSpPr>
        <p:spPr>
          <a:xfrm>
            <a:off x="577800" y="665250"/>
            <a:ext cx="55080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200"/>
              <a:buNone/>
              <a:defRPr sz="22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34" name="Google Shape;34;p34"/>
          <p:cNvSpPr txBox="1"/>
          <p:nvPr>
            <p:ph idx="2" type="body"/>
          </p:nvPr>
        </p:nvSpPr>
        <p:spPr>
          <a:xfrm>
            <a:off x="575950" y="1669650"/>
            <a:ext cx="5508000" cy="4612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1pPr>
            <a:lvl2pPr indent="-317500" lvl="1" marL="9144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2pPr>
            <a:lvl3pPr indent="-317500" lvl="2" marL="13716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3pPr>
            <a:lvl4pPr indent="-317500" lvl="3" marL="18288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4pPr>
            <a:lvl5pPr indent="-317500" lvl="4" marL="22860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5pPr>
            <a:lvl6pPr indent="-317500" lvl="5" marL="2743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6pPr>
            <a:lvl7pPr indent="-317500" lvl="6" marL="32004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7pPr>
            <a:lvl8pPr indent="-317500" lvl="7" marL="36576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8pPr>
            <a:lvl9pPr indent="-317500" lvl="8" marL="41148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9pPr>
          </a:lstStyle>
          <a:p/>
        </p:txBody>
      </p:sp>
      <p:sp>
        <p:nvSpPr>
          <p:cNvPr id="35" name="Google Shape;35;p34"/>
          <p:cNvSpPr txBox="1"/>
          <p:nvPr>
            <p:ph idx="3" type="subTitle"/>
          </p:nvPr>
        </p:nvSpPr>
        <p:spPr>
          <a:xfrm>
            <a:off x="576000" y="315450"/>
            <a:ext cx="55080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8" name="Shape 218"/>
        <p:cNvGrpSpPr/>
        <p:nvPr/>
      </p:nvGrpSpPr>
      <p:grpSpPr>
        <a:xfrm>
          <a:off x="0" y="0"/>
          <a:ext cx="0" cy="0"/>
          <a:chOff x="0" y="0"/>
          <a:chExt cx="0" cy="0"/>
        </a:xfrm>
      </p:grpSpPr>
      <p:sp>
        <p:nvSpPr>
          <p:cNvPr id="219" name="Google Shape;219;p60"/>
          <p:cNvSpPr txBox="1"/>
          <p:nvPr>
            <p:ph type="title"/>
          </p:nvPr>
        </p:nvSpPr>
        <p:spPr>
          <a:xfrm>
            <a:off x="414782" y="593367"/>
            <a:ext cx="113385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p:txBody>
      </p:sp>
      <p:sp>
        <p:nvSpPr>
          <p:cNvPr id="220" name="Google Shape;220;p60"/>
          <p:cNvSpPr txBox="1"/>
          <p:nvPr>
            <p:ph idx="1" type="body"/>
          </p:nvPr>
        </p:nvSpPr>
        <p:spPr>
          <a:xfrm>
            <a:off x="414782" y="1536633"/>
            <a:ext cx="11338500" cy="45552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221" name="Google Shape;221;p60"/>
          <p:cNvSpPr txBox="1"/>
          <p:nvPr>
            <p:ph idx="12" type="sldNum"/>
          </p:nvPr>
        </p:nvSpPr>
        <p:spPr>
          <a:xfrm>
            <a:off x="11274373" y="6217622"/>
            <a:ext cx="730200" cy="5250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 Single column text 1">
  <p:cSld name="Titelvariante 2_2_3_1">
    <p:spTree>
      <p:nvGrpSpPr>
        <p:cNvPr id="222" name="Shape 222"/>
        <p:cNvGrpSpPr/>
        <p:nvPr/>
      </p:nvGrpSpPr>
      <p:grpSpPr>
        <a:xfrm>
          <a:off x="0" y="0"/>
          <a:ext cx="0" cy="0"/>
          <a:chOff x="0" y="0"/>
          <a:chExt cx="0" cy="0"/>
        </a:xfrm>
      </p:grpSpPr>
      <p:sp>
        <p:nvSpPr>
          <p:cNvPr id="223" name="Google Shape;223;p61"/>
          <p:cNvSpPr txBox="1"/>
          <p:nvPr>
            <p:ph type="title"/>
          </p:nvPr>
        </p:nvSpPr>
        <p:spPr>
          <a:xfrm>
            <a:off x="577800" y="665250"/>
            <a:ext cx="75330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200"/>
              <a:buNone/>
              <a:defRPr sz="22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224" name="Google Shape;224;p61"/>
          <p:cNvSpPr txBox="1"/>
          <p:nvPr>
            <p:ph idx="1" type="subTitle"/>
          </p:nvPr>
        </p:nvSpPr>
        <p:spPr>
          <a:xfrm>
            <a:off x="576000" y="315450"/>
            <a:ext cx="75330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5" name="Google Shape;225;p61"/>
          <p:cNvSpPr txBox="1"/>
          <p:nvPr>
            <p:ph idx="2" type="body"/>
          </p:nvPr>
        </p:nvSpPr>
        <p:spPr>
          <a:xfrm>
            <a:off x="575950" y="1669650"/>
            <a:ext cx="7533000" cy="4612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1pPr>
            <a:lvl2pPr indent="-317500" lvl="1" marL="9144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2pPr>
            <a:lvl3pPr indent="-317500" lvl="2" marL="13716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3pPr>
            <a:lvl4pPr indent="-317500" lvl="3" marL="18288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4pPr>
            <a:lvl5pPr indent="-317500" lvl="4" marL="22860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5pPr>
            <a:lvl6pPr indent="-317500" lvl="5" marL="27432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6pPr>
            <a:lvl7pPr indent="-317500" lvl="6" marL="32004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7pPr>
            <a:lvl8pPr indent="-317500" lvl="7" marL="36576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8pPr>
            <a:lvl9pPr indent="-317500" lvl="8" marL="4114800" marR="0" rtl="0" algn="l">
              <a:lnSpc>
                <a:spcPct val="130000"/>
              </a:lnSpc>
              <a:spcBef>
                <a:spcPts val="1000"/>
              </a:spcBef>
              <a:spcAft>
                <a:spcPts val="100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9pPr>
          </a:lstStyle>
          <a:p/>
        </p:txBody>
      </p:sp>
      <p:sp>
        <p:nvSpPr>
          <p:cNvPr id="226" name="Google Shape;226;p61"/>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 Single column text 5">
  <p:cSld name="Titelvariante 2_2_3_5">
    <p:spTree>
      <p:nvGrpSpPr>
        <p:cNvPr id="227" name="Shape 227"/>
        <p:cNvGrpSpPr/>
        <p:nvPr/>
      </p:nvGrpSpPr>
      <p:grpSpPr>
        <a:xfrm>
          <a:off x="0" y="0"/>
          <a:ext cx="0" cy="0"/>
          <a:chOff x="0" y="0"/>
          <a:chExt cx="0" cy="0"/>
        </a:xfrm>
      </p:grpSpPr>
      <p:sp>
        <p:nvSpPr>
          <p:cNvPr id="228" name="Google Shape;228;p62"/>
          <p:cNvSpPr txBox="1"/>
          <p:nvPr>
            <p:ph type="title"/>
          </p:nvPr>
        </p:nvSpPr>
        <p:spPr>
          <a:xfrm>
            <a:off x="577800" y="665250"/>
            <a:ext cx="75330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300"/>
              <a:buNone/>
              <a:defRPr sz="23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229" name="Google Shape;229;p62"/>
          <p:cNvSpPr txBox="1"/>
          <p:nvPr>
            <p:ph idx="1" type="subTitle"/>
          </p:nvPr>
        </p:nvSpPr>
        <p:spPr>
          <a:xfrm>
            <a:off x="576000" y="315450"/>
            <a:ext cx="75330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0" name="Google Shape;230;p62"/>
          <p:cNvSpPr txBox="1"/>
          <p:nvPr>
            <p:ph idx="2" type="body"/>
          </p:nvPr>
        </p:nvSpPr>
        <p:spPr>
          <a:xfrm>
            <a:off x="575950" y="1669650"/>
            <a:ext cx="7533000" cy="46125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30000"/>
              </a:lnSpc>
              <a:spcBef>
                <a:spcPts val="0"/>
              </a:spcBef>
              <a:spcAft>
                <a:spcPts val="0"/>
              </a:spcAft>
              <a:buClr>
                <a:srgbClr val="FF0000"/>
              </a:buClr>
              <a:buSzPts val="1500"/>
              <a:buFont typeface="Helvetica Neue"/>
              <a:buChar char="■"/>
              <a:defRPr b="0" i="0" sz="1500" u="none" cap="none" strike="noStrike">
                <a:solidFill>
                  <a:srgbClr val="666666"/>
                </a:solidFill>
                <a:latin typeface="Helvetica Neue"/>
                <a:ea typeface="Helvetica Neue"/>
                <a:cs typeface="Helvetica Neue"/>
                <a:sym typeface="Helvetica Neue"/>
              </a:defRPr>
            </a:lvl1pPr>
            <a:lvl2pPr indent="-323850" lvl="1" marL="914400" marR="0" rtl="0" algn="l">
              <a:lnSpc>
                <a:spcPct val="130000"/>
              </a:lnSpc>
              <a:spcBef>
                <a:spcPts val="1100"/>
              </a:spcBef>
              <a:spcAft>
                <a:spcPts val="0"/>
              </a:spcAft>
              <a:buClr>
                <a:srgbClr val="FF0000"/>
              </a:buClr>
              <a:buSzPts val="1500"/>
              <a:buFont typeface="Helvetica Neue"/>
              <a:buChar char="−"/>
              <a:defRPr b="0" i="0" sz="1500" u="none" cap="none" strike="noStrike">
                <a:solidFill>
                  <a:srgbClr val="666666"/>
                </a:solidFill>
                <a:latin typeface="Helvetica Neue"/>
                <a:ea typeface="Helvetica Neue"/>
                <a:cs typeface="Helvetica Neue"/>
                <a:sym typeface="Helvetica Neue"/>
              </a:defRPr>
            </a:lvl2pPr>
            <a:lvl3pPr indent="-323850" lvl="2" marL="1371600" marR="0" rtl="0" algn="l">
              <a:lnSpc>
                <a:spcPct val="130000"/>
              </a:lnSpc>
              <a:spcBef>
                <a:spcPts val="1100"/>
              </a:spcBef>
              <a:spcAft>
                <a:spcPts val="0"/>
              </a:spcAft>
              <a:buClr>
                <a:srgbClr val="FF0000"/>
              </a:buClr>
              <a:buSzPts val="1500"/>
              <a:buFont typeface="Helvetica Neue"/>
              <a:buChar char="−"/>
              <a:defRPr b="0" i="0" sz="1500" u="none" cap="none" strike="noStrike">
                <a:solidFill>
                  <a:srgbClr val="666666"/>
                </a:solidFill>
                <a:latin typeface="Helvetica Neue"/>
                <a:ea typeface="Helvetica Neue"/>
                <a:cs typeface="Helvetica Neue"/>
                <a:sym typeface="Helvetica Neue"/>
              </a:defRPr>
            </a:lvl3pPr>
            <a:lvl4pPr indent="-323850" lvl="3" marL="1828800" marR="0" rtl="0" algn="l">
              <a:lnSpc>
                <a:spcPct val="130000"/>
              </a:lnSpc>
              <a:spcBef>
                <a:spcPts val="1100"/>
              </a:spcBef>
              <a:spcAft>
                <a:spcPts val="0"/>
              </a:spcAft>
              <a:buClr>
                <a:srgbClr val="FF0000"/>
              </a:buClr>
              <a:buSzPts val="1500"/>
              <a:buFont typeface="Helvetica Neue"/>
              <a:buChar char="−"/>
              <a:defRPr b="0" i="0" sz="1500" u="none" cap="none" strike="noStrike">
                <a:solidFill>
                  <a:srgbClr val="666666"/>
                </a:solidFill>
                <a:latin typeface="Helvetica Neue"/>
                <a:ea typeface="Helvetica Neue"/>
                <a:cs typeface="Helvetica Neue"/>
                <a:sym typeface="Helvetica Neue"/>
              </a:defRPr>
            </a:lvl4pPr>
            <a:lvl5pPr indent="-323850" lvl="4" marL="2286000" marR="0" rtl="0" algn="l">
              <a:lnSpc>
                <a:spcPct val="130000"/>
              </a:lnSpc>
              <a:spcBef>
                <a:spcPts val="1100"/>
              </a:spcBef>
              <a:spcAft>
                <a:spcPts val="0"/>
              </a:spcAft>
              <a:buClr>
                <a:srgbClr val="FF0000"/>
              </a:buClr>
              <a:buSzPts val="1500"/>
              <a:buFont typeface="Helvetica Neue"/>
              <a:buChar char="−"/>
              <a:defRPr b="0" i="0" sz="1500" u="none" cap="none" strike="noStrike">
                <a:solidFill>
                  <a:srgbClr val="666666"/>
                </a:solidFill>
                <a:latin typeface="Helvetica Neue"/>
                <a:ea typeface="Helvetica Neue"/>
                <a:cs typeface="Helvetica Neue"/>
                <a:sym typeface="Helvetica Neue"/>
              </a:defRPr>
            </a:lvl5pPr>
            <a:lvl6pPr indent="-323850" lvl="5" marL="2743200" marR="0" rtl="0" algn="l">
              <a:lnSpc>
                <a:spcPct val="130000"/>
              </a:lnSpc>
              <a:spcBef>
                <a:spcPts val="1100"/>
              </a:spcBef>
              <a:spcAft>
                <a:spcPts val="0"/>
              </a:spcAft>
              <a:buClr>
                <a:srgbClr val="FF0000"/>
              </a:buClr>
              <a:buSzPts val="1500"/>
              <a:buFont typeface="Helvetica Neue"/>
              <a:buChar char="−"/>
              <a:defRPr b="0" i="0" sz="1500" u="none" cap="none" strike="noStrike">
                <a:solidFill>
                  <a:srgbClr val="666666"/>
                </a:solidFill>
                <a:latin typeface="Helvetica Neue"/>
                <a:ea typeface="Helvetica Neue"/>
                <a:cs typeface="Helvetica Neue"/>
                <a:sym typeface="Helvetica Neue"/>
              </a:defRPr>
            </a:lvl6pPr>
            <a:lvl7pPr indent="-323850" lvl="6" marL="3200400" marR="0" rtl="0" algn="l">
              <a:lnSpc>
                <a:spcPct val="130000"/>
              </a:lnSpc>
              <a:spcBef>
                <a:spcPts val="1100"/>
              </a:spcBef>
              <a:spcAft>
                <a:spcPts val="0"/>
              </a:spcAft>
              <a:buClr>
                <a:srgbClr val="FF0000"/>
              </a:buClr>
              <a:buSzPts val="1500"/>
              <a:buFont typeface="Helvetica Neue"/>
              <a:buChar char="−"/>
              <a:defRPr b="0" i="0" sz="1500" u="none" cap="none" strike="noStrike">
                <a:solidFill>
                  <a:srgbClr val="666666"/>
                </a:solidFill>
                <a:latin typeface="Helvetica Neue"/>
                <a:ea typeface="Helvetica Neue"/>
                <a:cs typeface="Helvetica Neue"/>
                <a:sym typeface="Helvetica Neue"/>
              </a:defRPr>
            </a:lvl7pPr>
            <a:lvl8pPr indent="-323850" lvl="7" marL="3657600" marR="0" rtl="0" algn="l">
              <a:lnSpc>
                <a:spcPct val="130000"/>
              </a:lnSpc>
              <a:spcBef>
                <a:spcPts val="1100"/>
              </a:spcBef>
              <a:spcAft>
                <a:spcPts val="0"/>
              </a:spcAft>
              <a:buClr>
                <a:srgbClr val="FF0000"/>
              </a:buClr>
              <a:buSzPts val="1500"/>
              <a:buFont typeface="Helvetica Neue"/>
              <a:buChar char="−"/>
              <a:defRPr b="0" i="0" sz="1500" u="none" cap="none" strike="noStrike">
                <a:solidFill>
                  <a:srgbClr val="666666"/>
                </a:solidFill>
                <a:latin typeface="Helvetica Neue"/>
                <a:ea typeface="Helvetica Neue"/>
                <a:cs typeface="Helvetica Neue"/>
                <a:sym typeface="Helvetica Neue"/>
              </a:defRPr>
            </a:lvl8pPr>
            <a:lvl9pPr indent="-323850" lvl="8" marL="4114800" marR="0" rtl="0" algn="l">
              <a:lnSpc>
                <a:spcPct val="130000"/>
              </a:lnSpc>
              <a:spcBef>
                <a:spcPts val="1100"/>
              </a:spcBef>
              <a:spcAft>
                <a:spcPts val="1100"/>
              </a:spcAft>
              <a:buClr>
                <a:srgbClr val="FF0000"/>
              </a:buClr>
              <a:buSzPts val="1500"/>
              <a:buFont typeface="Helvetica Neue"/>
              <a:buChar char="−"/>
              <a:defRPr b="0" i="0" sz="1500" u="none" cap="none" strike="noStrike">
                <a:solidFill>
                  <a:srgbClr val="666666"/>
                </a:solidFill>
                <a:latin typeface="Helvetica Neue"/>
                <a:ea typeface="Helvetica Neue"/>
                <a:cs typeface="Helvetica Neue"/>
                <a:sym typeface="Helvetica Neue"/>
              </a:defRPr>
            </a:lvl9pPr>
          </a:lstStyle>
          <a:p/>
        </p:txBody>
      </p:sp>
      <p:sp>
        <p:nvSpPr>
          <p:cNvPr id="231" name="Google Shape;231;p62"/>
          <p:cNvSpPr txBox="1"/>
          <p:nvPr>
            <p:ph idx="12" type="sldNum"/>
          </p:nvPr>
        </p:nvSpPr>
        <p:spPr>
          <a:xfrm>
            <a:off x="154507" y="6472475"/>
            <a:ext cx="6510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 | Title and image">
  <p:cSld name="Titelvariante 2_3_3_1">
    <p:spTree>
      <p:nvGrpSpPr>
        <p:cNvPr id="36" name="Shape 36"/>
        <p:cNvGrpSpPr/>
        <p:nvPr/>
      </p:nvGrpSpPr>
      <p:grpSpPr>
        <a:xfrm>
          <a:off x="0" y="0"/>
          <a:ext cx="0" cy="0"/>
          <a:chOff x="0" y="0"/>
          <a:chExt cx="0" cy="0"/>
        </a:xfrm>
      </p:grpSpPr>
      <p:pic>
        <p:nvPicPr>
          <p:cNvPr id="37" name="Google Shape;37;p32"/>
          <p:cNvPicPr preferRelativeResize="0"/>
          <p:nvPr/>
        </p:nvPicPr>
        <p:blipFill rotWithShape="1">
          <a:blip r:embed="rId2">
            <a:alphaModFix/>
          </a:blip>
          <a:srcRect b="0" l="31650" r="-35116" t="0"/>
          <a:stretch/>
        </p:blipFill>
        <p:spPr>
          <a:xfrm>
            <a:off x="8510709" y="790567"/>
            <a:ext cx="7499100" cy="6068400"/>
          </a:xfrm>
          <a:prstGeom prst="parallelogram">
            <a:avLst>
              <a:gd fmla="val 28285" name="adj"/>
            </a:avLst>
          </a:prstGeom>
          <a:noFill/>
          <a:ln>
            <a:noFill/>
          </a:ln>
        </p:spPr>
      </p:pic>
      <p:sp>
        <p:nvSpPr>
          <p:cNvPr id="38" name="Google Shape;38;p32"/>
          <p:cNvSpPr txBox="1"/>
          <p:nvPr>
            <p:ph type="title"/>
          </p:nvPr>
        </p:nvSpPr>
        <p:spPr>
          <a:xfrm>
            <a:off x="577800" y="665250"/>
            <a:ext cx="75330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200"/>
              <a:buNone/>
              <a:defRPr sz="22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39" name="Google Shape;39;p32"/>
          <p:cNvSpPr txBox="1"/>
          <p:nvPr>
            <p:ph idx="1" type="subTitle"/>
          </p:nvPr>
        </p:nvSpPr>
        <p:spPr>
          <a:xfrm>
            <a:off x="576000" y="315450"/>
            <a:ext cx="75330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 name="Google Shape;40;p32"/>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41" name="Google Shape;41;p32"/>
          <p:cNvSpPr txBox="1"/>
          <p:nvPr>
            <p:ph idx="2" type="subTitle"/>
          </p:nvPr>
        </p:nvSpPr>
        <p:spPr>
          <a:xfrm>
            <a:off x="770925" y="6472350"/>
            <a:ext cx="5554800" cy="175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 | Single column text and mockup iPad upright ">
  <p:cSld name="Titelvariante 2_3_2_2_1_1_2">
    <p:spTree>
      <p:nvGrpSpPr>
        <p:cNvPr id="42" name="Shape 42"/>
        <p:cNvGrpSpPr/>
        <p:nvPr/>
      </p:nvGrpSpPr>
      <p:grpSpPr>
        <a:xfrm>
          <a:off x="0" y="0"/>
          <a:ext cx="0" cy="0"/>
          <a:chOff x="0" y="0"/>
          <a:chExt cx="0" cy="0"/>
        </a:xfrm>
      </p:grpSpPr>
      <p:pic>
        <p:nvPicPr>
          <p:cNvPr id="43" name="Google Shape;43;p35"/>
          <p:cNvPicPr preferRelativeResize="0"/>
          <p:nvPr/>
        </p:nvPicPr>
        <p:blipFill rotWithShape="1">
          <a:blip r:embed="rId2">
            <a:alphaModFix/>
          </a:blip>
          <a:srcRect b="0" l="31650" r="-35116" t="0"/>
          <a:stretch/>
        </p:blipFill>
        <p:spPr>
          <a:xfrm>
            <a:off x="8510709" y="790567"/>
            <a:ext cx="7499100" cy="6068400"/>
          </a:xfrm>
          <a:prstGeom prst="parallelogram">
            <a:avLst>
              <a:gd fmla="val 28285" name="adj"/>
            </a:avLst>
          </a:prstGeom>
          <a:noFill/>
          <a:ln>
            <a:noFill/>
          </a:ln>
        </p:spPr>
      </p:pic>
      <p:sp>
        <p:nvSpPr>
          <p:cNvPr id="44" name="Google Shape;44;p35"/>
          <p:cNvSpPr txBox="1"/>
          <p:nvPr>
            <p:ph type="title"/>
          </p:nvPr>
        </p:nvSpPr>
        <p:spPr>
          <a:xfrm>
            <a:off x="577800" y="665250"/>
            <a:ext cx="55080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200"/>
              <a:buNone/>
              <a:defRPr sz="22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45" name="Google Shape;45;p35"/>
          <p:cNvSpPr txBox="1"/>
          <p:nvPr>
            <p:ph idx="1" type="subTitle"/>
          </p:nvPr>
        </p:nvSpPr>
        <p:spPr>
          <a:xfrm>
            <a:off x="576000" y="315450"/>
            <a:ext cx="55080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 name="Google Shape;46;p35"/>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47" name="Google Shape;47;p35"/>
          <p:cNvSpPr txBox="1"/>
          <p:nvPr>
            <p:ph idx="2" type="subTitle"/>
          </p:nvPr>
        </p:nvSpPr>
        <p:spPr>
          <a:xfrm>
            <a:off x="770925" y="6472350"/>
            <a:ext cx="5554800" cy="175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sp>
        <p:nvSpPr>
          <p:cNvPr id="48" name="Google Shape;48;p35"/>
          <p:cNvSpPr txBox="1"/>
          <p:nvPr>
            <p:ph idx="3" type="body"/>
          </p:nvPr>
        </p:nvSpPr>
        <p:spPr>
          <a:xfrm>
            <a:off x="575950" y="1669650"/>
            <a:ext cx="5508000" cy="4612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1pPr>
            <a:lvl2pPr indent="-317500" lvl="1" marL="9144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2pPr>
            <a:lvl3pPr indent="-317500" lvl="2" marL="13716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3pPr>
            <a:lvl4pPr indent="-317500" lvl="3" marL="18288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4pPr>
            <a:lvl5pPr indent="-317500" lvl="4" marL="22860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5pPr>
            <a:lvl6pPr indent="-317500" lvl="5" marL="2743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6pPr>
            <a:lvl7pPr indent="-317500" lvl="6" marL="32004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7pPr>
            <a:lvl8pPr indent="-317500" lvl="7" marL="36576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8pPr>
            <a:lvl9pPr indent="-317500" lvl="8" marL="41148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9pPr>
          </a:lstStyle>
          <a:p/>
        </p:txBody>
      </p:sp>
      <p:pic>
        <p:nvPicPr>
          <p:cNvPr id="49" name="Google Shape;49;p35"/>
          <p:cNvPicPr preferRelativeResize="0"/>
          <p:nvPr/>
        </p:nvPicPr>
        <p:blipFill rotWithShape="1">
          <a:blip r:embed="rId3">
            <a:alphaModFix/>
          </a:blip>
          <a:srcRect b="0" l="0" r="0" t="0"/>
          <a:stretch/>
        </p:blipFill>
        <p:spPr>
          <a:xfrm>
            <a:off x="6083950" y="1367997"/>
            <a:ext cx="6084049" cy="4919000"/>
          </a:xfrm>
          <a:prstGeom prst="rect">
            <a:avLst/>
          </a:prstGeom>
          <a:noFill/>
          <a:ln>
            <a:noFill/>
          </a:ln>
        </p:spPr>
      </p:pic>
    </p:spTree>
  </p:cSld>
  <p:clrMapOvr>
    <a:masterClrMapping/>
  </p:clrMapOvr>
  <p:extLst>
    <p:ext uri="{DCECCB84-F9BA-43D5-87BE-67443E8EF086}">
      <p15:sldGuideLst>
        <p15:guide id="1" pos="3832">
          <p15:clr>
            <a:srgbClr val="D9D9D9"/>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 | Single column text and mockup iPhone">
  <p:cSld name="Titelvariante 2_3_2_2_1">
    <p:spTree>
      <p:nvGrpSpPr>
        <p:cNvPr id="50" name="Shape 50"/>
        <p:cNvGrpSpPr/>
        <p:nvPr/>
      </p:nvGrpSpPr>
      <p:grpSpPr>
        <a:xfrm>
          <a:off x="0" y="0"/>
          <a:ext cx="0" cy="0"/>
          <a:chOff x="0" y="0"/>
          <a:chExt cx="0" cy="0"/>
        </a:xfrm>
      </p:grpSpPr>
      <p:pic>
        <p:nvPicPr>
          <p:cNvPr id="51" name="Google Shape;51;p36"/>
          <p:cNvPicPr preferRelativeResize="0"/>
          <p:nvPr/>
        </p:nvPicPr>
        <p:blipFill rotWithShape="1">
          <a:blip r:embed="rId2">
            <a:alphaModFix/>
          </a:blip>
          <a:srcRect b="0" l="31650" r="-35116" t="0"/>
          <a:stretch/>
        </p:blipFill>
        <p:spPr>
          <a:xfrm>
            <a:off x="8510709" y="790567"/>
            <a:ext cx="7499100" cy="6068400"/>
          </a:xfrm>
          <a:prstGeom prst="parallelogram">
            <a:avLst>
              <a:gd fmla="val 28285" name="adj"/>
            </a:avLst>
          </a:prstGeom>
          <a:noFill/>
          <a:ln>
            <a:noFill/>
          </a:ln>
        </p:spPr>
      </p:pic>
      <p:sp>
        <p:nvSpPr>
          <p:cNvPr id="52" name="Google Shape;52;p36"/>
          <p:cNvSpPr txBox="1"/>
          <p:nvPr>
            <p:ph type="title"/>
          </p:nvPr>
        </p:nvSpPr>
        <p:spPr>
          <a:xfrm>
            <a:off x="577800" y="665250"/>
            <a:ext cx="55080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200"/>
              <a:buNone/>
              <a:defRPr sz="22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53" name="Google Shape;53;p36"/>
          <p:cNvSpPr txBox="1"/>
          <p:nvPr>
            <p:ph idx="1" type="subTitle"/>
          </p:nvPr>
        </p:nvSpPr>
        <p:spPr>
          <a:xfrm>
            <a:off x="576000" y="315450"/>
            <a:ext cx="55080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4" name="Google Shape;54;p36"/>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55" name="Google Shape;55;p36"/>
          <p:cNvSpPr txBox="1"/>
          <p:nvPr>
            <p:ph idx="2" type="subTitle"/>
          </p:nvPr>
        </p:nvSpPr>
        <p:spPr>
          <a:xfrm>
            <a:off x="770925" y="6472350"/>
            <a:ext cx="5554800" cy="175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sp>
        <p:nvSpPr>
          <p:cNvPr id="56" name="Google Shape;56;p36"/>
          <p:cNvSpPr txBox="1"/>
          <p:nvPr>
            <p:ph idx="3" type="body"/>
          </p:nvPr>
        </p:nvSpPr>
        <p:spPr>
          <a:xfrm>
            <a:off x="575950" y="1669650"/>
            <a:ext cx="5508000" cy="4612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1pPr>
            <a:lvl2pPr indent="-317500" lvl="1" marL="9144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2pPr>
            <a:lvl3pPr indent="-317500" lvl="2" marL="13716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3pPr>
            <a:lvl4pPr indent="-317500" lvl="3" marL="18288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4pPr>
            <a:lvl5pPr indent="-317500" lvl="4" marL="22860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5pPr>
            <a:lvl6pPr indent="-317500" lvl="5" marL="2743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6pPr>
            <a:lvl7pPr indent="-317500" lvl="6" marL="32004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7pPr>
            <a:lvl8pPr indent="-317500" lvl="7" marL="36576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8pPr>
            <a:lvl9pPr indent="-317500" lvl="8" marL="41148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9pPr>
          </a:lstStyle>
          <a:p/>
        </p:txBody>
      </p:sp>
      <p:pic>
        <p:nvPicPr>
          <p:cNvPr id="57" name="Google Shape;57;p36"/>
          <p:cNvPicPr preferRelativeResize="0"/>
          <p:nvPr/>
        </p:nvPicPr>
        <p:blipFill rotWithShape="1">
          <a:blip r:embed="rId3">
            <a:alphaModFix/>
          </a:blip>
          <a:srcRect b="0" l="0" r="0" t="0"/>
          <a:stretch/>
        </p:blipFill>
        <p:spPr>
          <a:xfrm>
            <a:off x="6070325" y="1379825"/>
            <a:ext cx="6056348" cy="4896575"/>
          </a:xfrm>
          <a:prstGeom prst="rect">
            <a:avLst/>
          </a:prstGeom>
          <a:noFill/>
          <a:ln>
            <a:noFill/>
          </a:ln>
        </p:spPr>
      </p:pic>
    </p:spTree>
  </p:cSld>
  <p:clrMapOvr>
    <a:masterClrMapping/>
  </p:clrMapOvr>
  <p:extLst>
    <p:ext uri="{DCECCB84-F9BA-43D5-87BE-67443E8EF086}">
      <p15:sldGuideLst>
        <p15:guide id="1" pos="3832">
          <p15:clr>
            <a:srgbClr val="D9D9D9"/>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 Single column text">
  <p:cSld name="Titelvariante 2_2_3">
    <p:spTree>
      <p:nvGrpSpPr>
        <p:cNvPr id="58" name="Shape 58"/>
        <p:cNvGrpSpPr/>
        <p:nvPr/>
      </p:nvGrpSpPr>
      <p:grpSpPr>
        <a:xfrm>
          <a:off x="0" y="0"/>
          <a:ext cx="0" cy="0"/>
          <a:chOff x="0" y="0"/>
          <a:chExt cx="0" cy="0"/>
        </a:xfrm>
      </p:grpSpPr>
      <p:sp>
        <p:nvSpPr>
          <p:cNvPr id="59" name="Google Shape;59;p37"/>
          <p:cNvSpPr txBox="1"/>
          <p:nvPr>
            <p:ph type="title"/>
          </p:nvPr>
        </p:nvSpPr>
        <p:spPr>
          <a:xfrm>
            <a:off x="577800" y="665250"/>
            <a:ext cx="75330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200"/>
              <a:buNone/>
              <a:defRPr sz="22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60" name="Google Shape;60;p37"/>
          <p:cNvSpPr txBox="1"/>
          <p:nvPr>
            <p:ph idx="1" type="subTitle"/>
          </p:nvPr>
        </p:nvSpPr>
        <p:spPr>
          <a:xfrm>
            <a:off x="576000" y="315450"/>
            <a:ext cx="75330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1" name="Google Shape;61;p37"/>
          <p:cNvSpPr txBox="1"/>
          <p:nvPr>
            <p:ph idx="2" type="body"/>
          </p:nvPr>
        </p:nvSpPr>
        <p:spPr>
          <a:xfrm>
            <a:off x="575950" y="1669650"/>
            <a:ext cx="7533000" cy="4612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1pPr>
            <a:lvl2pPr indent="-317500" lvl="1" marL="9144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2pPr>
            <a:lvl3pPr indent="-317500" lvl="2" marL="13716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3pPr>
            <a:lvl4pPr indent="-317500" lvl="3" marL="18288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4pPr>
            <a:lvl5pPr indent="-317500" lvl="4" marL="22860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5pPr>
            <a:lvl6pPr indent="-317500" lvl="5" marL="27432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6pPr>
            <a:lvl7pPr indent="-317500" lvl="6" marL="32004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7pPr>
            <a:lvl8pPr indent="-317500" lvl="7" marL="3657600" marR="0" rtl="0" algn="l">
              <a:lnSpc>
                <a:spcPct val="130000"/>
              </a:lnSpc>
              <a:spcBef>
                <a:spcPts val="100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8pPr>
            <a:lvl9pPr indent="-317500" lvl="8" marL="4114800" marR="0" rtl="0" algn="l">
              <a:lnSpc>
                <a:spcPct val="130000"/>
              </a:lnSpc>
              <a:spcBef>
                <a:spcPts val="1000"/>
              </a:spcBef>
              <a:spcAft>
                <a:spcPts val="100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9pPr>
          </a:lstStyle>
          <a:p/>
        </p:txBody>
      </p:sp>
      <p:sp>
        <p:nvSpPr>
          <p:cNvPr id="62" name="Google Shape;62;p37"/>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63" name="Google Shape;63;p37"/>
          <p:cNvSpPr txBox="1"/>
          <p:nvPr>
            <p:ph idx="3" type="subTitle"/>
          </p:nvPr>
        </p:nvSpPr>
        <p:spPr>
          <a:xfrm>
            <a:off x="770925" y="6472400"/>
            <a:ext cx="5554800" cy="175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 Single column text and three images (V2)">
  <p:cSld name="Titelvariante 2_3_2_1_2">
    <p:spTree>
      <p:nvGrpSpPr>
        <p:cNvPr id="64" name="Shape 64"/>
        <p:cNvGrpSpPr/>
        <p:nvPr/>
      </p:nvGrpSpPr>
      <p:grpSpPr>
        <a:xfrm>
          <a:off x="0" y="0"/>
          <a:ext cx="0" cy="0"/>
          <a:chOff x="0" y="0"/>
          <a:chExt cx="0" cy="0"/>
        </a:xfrm>
      </p:grpSpPr>
      <p:pic>
        <p:nvPicPr>
          <p:cNvPr id="65" name="Google Shape;65;p38"/>
          <p:cNvPicPr preferRelativeResize="0"/>
          <p:nvPr/>
        </p:nvPicPr>
        <p:blipFill rotWithShape="1">
          <a:blip r:embed="rId2">
            <a:alphaModFix/>
          </a:blip>
          <a:srcRect b="0" l="31650" r="-35116" t="0"/>
          <a:stretch/>
        </p:blipFill>
        <p:spPr>
          <a:xfrm>
            <a:off x="8510709" y="790567"/>
            <a:ext cx="7499100" cy="6068400"/>
          </a:xfrm>
          <a:prstGeom prst="parallelogram">
            <a:avLst>
              <a:gd fmla="val 28285" name="adj"/>
            </a:avLst>
          </a:prstGeom>
          <a:noFill/>
          <a:ln>
            <a:noFill/>
          </a:ln>
        </p:spPr>
      </p:pic>
      <p:sp>
        <p:nvSpPr>
          <p:cNvPr id="66" name="Google Shape;66;p38"/>
          <p:cNvSpPr txBox="1"/>
          <p:nvPr>
            <p:ph type="title"/>
          </p:nvPr>
        </p:nvSpPr>
        <p:spPr>
          <a:xfrm>
            <a:off x="577800" y="665250"/>
            <a:ext cx="5508000" cy="87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200"/>
              <a:buNone/>
              <a:defRPr sz="2200">
                <a:solidFill>
                  <a:srgbClr val="434343"/>
                </a:solidFill>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67" name="Google Shape;67;p38"/>
          <p:cNvSpPr txBox="1"/>
          <p:nvPr>
            <p:ph idx="1" type="subTitle"/>
          </p:nvPr>
        </p:nvSpPr>
        <p:spPr>
          <a:xfrm>
            <a:off x="576000" y="315450"/>
            <a:ext cx="5508000" cy="31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8" name="Google Shape;68;p38"/>
          <p:cNvSpPr txBox="1"/>
          <p:nvPr>
            <p:ph idx="2" type="body"/>
          </p:nvPr>
        </p:nvSpPr>
        <p:spPr>
          <a:xfrm>
            <a:off x="575950" y="1669650"/>
            <a:ext cx="5508000" cy="4612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1pPr>
            <a:lvl2pPr indent="-317500" lvl="1" marL="9144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2pPr>
            <a:lvl3pPr indent="-317500" lvl="2" marL="13716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3pPr>
            <a:lvl4pPr indent="-317500" lvl="3" marL="18288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4pPr>
            <a:lvl5pPr indent="-317500" lvl="4" marL="22860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5pPr>
            <a:lvl6pPr indent="-317500" lvl="5" marL="27432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6pPr>
            <a:lvl7pPr indent="-317500" lvl="6" marL="32004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7pPr>
            <a:lvl8pPr indent="-317500" lvl="7" marL="36576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8pPr>
            <a:lvl9pPr indent="-317500" lvl="8" marL="4114800" marR="0" rtl="0" algn="l">
              <a:lnSpc>
                <a:spcPct val="130000"/>
              </a:lnSpc>
              <a:spcBef>
                <a:spcPts val="0"/>
              </a:spcBef>
              <a:spcAft>
                <a:spcPts val="0"/>
              </a:spcAft>
              <a:buClr>
                <a:srgbClr val="FF0000"/>
              </a:buClr>
              <a:buSzPts val="1400"/>
              <a:buFont typeface="Helvetica Neue"/>
              <a:buChar char="−"/>
              <a:defRPr b="0" i="0" sz="1400" u="none" cap="none" strike="noStrike">
                <a:solidFill>
                  <a:srgbClr val="666666"/>
                </a:solidFill>
                <a:latin typeface="Helvetica Neue"/>
                <a:ea typeface="Helvetica Neue"/>
                <a:cs typeface="Helvetica Neue"/>
                <a:sym typeface="Helvetica Neue"/>
              </a:defRPr>
            </a:lvl9pPr>
          </a:lstStyle>
          <a:p/>
        </p:txBody>
      </p:sp>
      <p:sp>
        <p:nvSpPr>
          <p:cNvPr id="69" name="Google Shape;69;p38"/>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70" name="Google Shape;70;p38"/>
          <p:cNvSpPr txBox="1"/>
          <p:nvPr>
            <p:ph idx="3" type="subTitle"/>
          </p:nvPr>
        </p:nvSpPr>
        <p:spPr>
          <a:xfrm>
            <a:off x="770925" y="6472400"/>
            <a:ext cx="5554800" cy="175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434343"/>
                </a:solidFill>
                <a:latin typeface="Arial"/>
                <a:ea typeface="Arial"/>
                <a:cs typeface="Arial"/>
                <a:sym typeface="Arial"/>
              </a:defRPr>
            </a:lvl9pPr>
          </a:lstStyle>
          <a:p/>
        </p:txBody>
      </p:sp>
      <p:sp>
        <p:nvSpPr>
          <p:cNvPr id="71" name="Google Shape;71;p38"/>
          <p:cNvSpPr/>
          <p:nvPr/>
        </p:nvSpPr>
        <p:spPr>
          <a:xfrm>
            <a:off x="6660000" y="1375450"/>
            <a:ext cx="2736000" cy="24225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Drag image to placeholder and resize</a:t>
            </a:r>
            <a:endParaRPr b="0" i="0" sz="1400" u="none" cap="none" strike="noStrike">
              <a:solidFill>
                <a:srgbClr val="000000"/>
              </a:solidFill>
              <a:latin typeface="Arial"/>
              <a:ea typeface="Arial"/>
              <a:cs typeface="Arial"/>
              <a:sym typeface="Arial"/>
            </a:endParaRPr>
          </a:p>
        </p:txBody>
      </p:sp>
      <p:sp>
        <p:nvSpPr>
          <p:cNvPr id="72" name="Google Shape;72;p38"/>
          <p:cNvSpPr/>
          <p:nvPr/>
        </p:nvSpPr>
        <p:spPr>
          <a:xfrm>
            <a:off x="9432000" y="1375450"/>
            <a:ext cx="2736000" cy="24405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de-DE" sz="1400" u="none" cap="none" strike="noStrike">
                <a:solidFill>
                  <a:schemeClr val="dk1"/>
                </a:solidFill>
                <a:latin typeface="Arial"/>
                <a:ea typeface="Arial"/>
                <a:cs typeface="Arial"/>
                <a:sym typeface="Arial"/>
              </a:rPr>
              <a:t>Drag image to placeholder and resize</a:t>
            </a:r>
            <a:endParaRPr b="0" i="0" sz="1400" u="none" cap="none" strike="noStrike">
              <a:solidFill>
                <a:srgbClr val="000000"/>
              </a:solidFill>
              <a:latin typeface="Arial"/>
              <a:ea typeface="Arial"/>
              <a:cs typeface="Arial"/>
              <a:sym typeface="Arial"/>
            </a:endParaRPr>
          </a:p>
        </p:txBody>
      </p:sp>
      <p:sp>
        <p:nvSpPr>
          <p:cNvPr id="73" name="Google Shape;73;p38"/>
          <p:cNvSpPr/>
          <p:nvPr/>
        </p:nvSpPr>
        <p:spPr>
          <a:xfrm>
            <a:off x="6660000" y="3852000"/>
            <a:ext cx="5508000" cy="24225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de-DE" sz="1400" u="none" cap="none" strike="noStrike">
                <a:solidFill>
                  <a:schemeClr val="dk1"/>
                </a:solidFill>
                <a:latin typeface="Arial"/>
                <a:ea typeface="Arial"/>
                <a:cs typeface="Arial"/>
                <a:sym typeface="Arial"/>
              </a:rPr>
              <a:t>Drag image to placeholder and resize</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862">
          <p15:clr>
            <a:srgbClr val="D9D9D9"/>
          </p15:clr>
        </p15:guide>
        <p15:guide id="2" pos="3832">
          <p15:clr>
            <a:srgbClr val="D9D9D9"/>
          </p15:clr>
        </p15:guide>
        <p15:guide id="3" pos="4195">
          <p15:clr>
            <a:srgbClr val="D9D9D9"/>
          </p15:clr>
        </p15:guide>
        <p15:guide id="4" pos="5919">
          <p15:clr>
            <a:srgbClr val="D9D9D9"/>
          </p15:clr>
        </p15:guide>
        <p15:guide id="5" pos="5941">
          <p15:clr>
            <a:srgbClr val="D9D9D9"/>
          </p15:clr>
        </p15:guide>
        <p15:guide id="6" orient="horz" pos="2404">
          <p15:clr>
            <a:srgbClr val="D9D9D9"/>
          </p15:clr>
        </p15:guide>
        <p15:guide id="7" orient="horz" pos="2426">
          <p15:clr>
            <a:srgbClr val="D9D9D9"/>
          </p15:clr>
        </p15:guide>
        <p15:guide id="8" orient="horz" pos="3957">
          <p15:clr>
            <a:srgbClr val="D9D9D9"/>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Title version - title only">
  <p:cSld name="CUSTOM_1_1">
    <p:spTree>
      <p:nvGrpSpPr>
        <p:cNvPr id="74" name="Shape 74"/>
        <p:cNvGrpSpPr/>
        <p:nvPr/>
      </p:nvGrpSpPr>
      <p:grpSpPr>
        <a:xfrm>
          <a:off x="0" y="0"/>
          <a:ext cx="0" cy="0"/>
          <a:chOff x="0" y="0"/>
          <a:chExt cx="0" cy="0"/>
        </a:xfrm>
      </p:grpSpPr>
      <p:cxnSp>
        <p:nvCxnSpPr>
          <p:cNvPr id="75" name="Google Shape;75;p39"/>
          <p:cNvCxnSpPr/>
          <p:nvPr/>
        </p:nvCxnSpPr>
        <p:spPr>
          <a:xfrm>
            <a:off x="1650" y="780169"/>
            <a:ext cx="12164700" cy="0"/>
          </a:xfrm>
          <a:prstGeom prst="straightConnector1">
            <a:avLst/>
          </a:prstGeom>
          <a:noFill/>
          <a:ln cap="flat" cmpd="sng" w="19050">
            <a:solidFill>
              <a:srgbClr val="FF0000"/>
            </a:solidFill>
            <a:prstDash val="solid"/>
            <a:round/>
            <a:headEnd len="sm" w="sm" type="none"/>
            <a:tailEnd len="sm" w="sm" type="none"/>
          </a:ln>
        </p:spPr>
      </p:cxnSp>
      <p:sp>
        <p:nvSpPr>
          <p:cNvPr id="76" name="Google Shape;76;p39"/>
          <p:cNvSpPr txBox="1"/>
          <p:nvPr>
            <p:ph type="title"/>
          </p:nvPr>
        </p:nvSpPr>
        <p:spPr>
          <a:xfrm>
            <a:off x="1368000" y="2962500"/>
            <a:ext cx="9432000" cy="86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2800">
                <a:solidFill>
                  <a:srgbClr val="43434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9"/>
          <p:cNvSpPr txBox="1"/>
          <p:nvPr>
            <p:ph idx="1" type="subTitle"/>
          </p:nvPr>
        </p:nvSpPr>
        <p:spPr>
          <a:xfrm>
            <a:off x="1368000" y="2578402"/>
            <a:ext cx="9432000" cy="3159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8" name="Google Shape;78;p39"/>
          <p:cNvSpPr/>
          <p:nvPr/>
        </p:nvSpPr>
        <p:spPr>
          <a:xfrm>
            <a:off x="610400" y="6463025"/>
            <a:ext cx="332100" cy="224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2409">
          <p15:clr>
            <a:srgbClr val="D9D9D9"/>
          </p15:clr>
        </p15:guide>
        <p15:guide id="2" pos="862">
          <p15:clr>
            <a:srgbClr val="D9D9D9"/>
          </p15:clr>
        </p15:guide>
        <p15:guide id="3" pos="6803">
          <p15:clr>
            <a:srgbClr val="D9D9D9"/>
          </p15:clr>
        </p15:guide>
        <p15:guide id="4" orient="horz" pos="1624">
          <p15:clr>
            <a:srgbClr val="D9D9D9"/>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34" Type="http://schemas.openxmlformats.org/officeDocument/2006/relationships/theme" Target="../theme/theme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577800" y="665250"/>
            <a:ext cx="7533000" cy="876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200"/>
              <a:buFont typeface="Arial"/>
              <a:buNone/>
              <a:defRPr b="0" i="0" sz="2200" u="none" cap="none" strike="noStrike">
                <a:solidFill>
                  <a:srgbClr val="434343"/>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666666"/>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666666"/>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666666"/>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666666"/>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666666"/>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666666"/>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666666"/>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666666"/>
                </a:solidFill>
                <a:latin typeface="Arial"/>
                <a:ea typeface="Arial"/>
                <a:cs typeface="Arial"/>
                <a:sym typeface="Arial"/>
              </a:defRPr>
            </a:lvl9pPr>
          </a:lstStyle>
          <a:p/>
        </p:txBody>
      </p:sp>
      <p:sp>
        <p:nvSpPr>
          <p:cNvPr id="11" name="Google Shape;11;p30"/>
          <p:cNvSpPr txBox="1"/>
          <p:nvPr>
            <p:ph idx="12" type="sldNum"/>
          </p:nvPr>
        </p:nvSpPr>
        <p:spPr>
          <a:xfrm>
            <a:off x="441675" y="6472475"/>
            <a:ext cx="363600" cy="1752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de-DE"/>
              <a:t>‹#›</a:t>
            </a:fld>
            <a:endParaRPr/>
          </a:p>
        </p:txBody>
      </p:sp>
      <p:sp>
        <p:nvSpPr>
          <p:cNvPr id="12" name="Google Shape;12;p30"/>
          <p:cNvSpPr txBox="1"/>
          <p:nvPr/>
        </p:nvSpPr>
        <p:spPr>
          <a:xfrm>
            <a:off x="678631" y="6435430"/>
            <a:ext cx="209100" cy="252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de-DE" sz="1000" u="none" cap="none" strike="noStrike">
                <a:solidFill>
                  <a:srgbClr val="434343"/>
                </a:solidFill>
                <a:latin typeface="Helvetica Neue Light"/>
                <a:ea typeface="Helvetica Neue Light"/>
                <a:cs typeface="Helvetica Neue Light"/>
                <a:sym typeface="Helvetica Neue Light"/>
              </a:rPr>
              <a:t>|</a:t>
            </a:r>
            <a:endParaRPr b="0" i="0" sz="1000" u="none" cap="none" strike="noStrike">
              <a:solidFill>
                <a:srgbClr val="434343"/>
              </a:solidFill>
              <a:latin typeface="Helvetica Neue Light"/>
              <a:ea typeface="Helvetica Neue Light"/>
              <a:cs typeface="Helvetica Neue Light"/>
              <a:sym typeface="Helvetica Neue Light"/>
            </a:endParaRPr>
          </a:p>
        </p:txBody>
      </p:sp>
      <p:cxnSp>
        <p:nvCxnSpPr>
          <p:cNvPr id="13" name="Google Shape;13;p30"/>
          <p:cNvCxnSpPr/>
          <p:nvPr/>
        </p:nvCxnSpPr>
        <p:spPr>
          <a:xfrm>
            <a:off x="10226870" y="780139"/>
            <a:ext cx="1942800" cy="0"/>
          </a:xfrm>
          <a:prstGeom prst="straightConnector1">
            <a:avLst/>
          </a:prstGeom>
          <a:noFill/>
          <a:ln cap="flat" cmpd="sng" w="19050">
            <a:solidFill>
              <a:srgbClr val="FF0000"/>
            </a:solidFill>
            <a:prstDash val="solid"/>
            <a:round/>
            <a:headEnd len="sm" w="sm" type="none"/>
            <a:tailEnd len="sm" w="sm" type="none"/>
          </a:ln>
        </p:spPr>
      </p:cxnSp>
      <p:pic>
        <p:nvPicPr>
          <p:cNvPr id="14" name="Google Shape;14;p30"/>
          <p:cNvPicPr preferRelativeResize="0"/>
          <p:nvPr/>
        </p:nvPicPr>
        <p:blipFill>
          <a:blip r:embed="rId1">
            <a:alphaModFix/>
          </a:blip>
          <a:stretch>
            <a:fillRect/>
          </a:stretch>
        </p:blipFill>
        <p:spPr>
          <a:xfrm>
            <a:off x="10226875" y="436558"/>
            <a:ext cx="1365124" cy="14544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63">
          <p15:clr>
            <a:srgbClr val="D9D9D9"/>
          </p15:clr>
        </p15:guide>
        <p15:guide id="2" pos="7302">
          <p15:clr>
            <a:srgbClr val="CCCCCC"/>
          </p15:clr>
        </p15:guide>
        <p15:guide id="3" orient="horz" pos="3957">
          <p15:clr>
            <a:srgbClr val="D9D9D9"/>
          </p15:clr>
        </p15:guide>
        <p15:guide id="4" orient="horz" pos="1052">
          <p15:clr>
            <a:srgbClr val="D9D9D9"/>
          </p15:clr>
        </p15:guide>
        <p15:guide id="5" orient="horz" pos="199">
          <p15:clr>
            <a:srgbClr val="D9D9D9"/>
          </p15:clr>
        </p15:guide>
        <p15:guide id="6" orient="horz" pos="419">
          <p15:clr>
            <a:srgbClr val="D9D9D9"/>
          </p15:clr>
        </p15:guide>
        <p15:guide id="7" orient="horz" pos="4054">
          <p15:clr>
            <a:srgbClr val="D9D9D9"/>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
          <p:cNvSpPr txBox="1"/>
          <p:nvPr>
            <p:ph type="title"/>
          </p:nvPr>
        </p:nvSpPr>
        <p:spPr>
          <a:xfrm>
            <a:off x="7358450" y="2481750"/>
            <a:ext cx="4523100" cy="1894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de-DE"/>
              <a:t>WELCOME TO ISLA SAN JERÓNIMO</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Clr>
                <a:schemeClr val="dk1"/>
              </a:buClr>
              <a:buSzPts val="1100"/>
              <a:buFont typeface="Arial"/>
              <a:buNone/>
            </a:pPr>
            <a:r>
              <a:rPr lang="de-DE" sz="2400">
                <a:latin typeface="Helvetica Neue Light"/>
                <a:ea typeface="Helvetica Neue Light"/>
                <a:cs typeface="Helvetica Neue Light"/>
                <a:sym typeface="Helvetica Neue Light"/>
              </a:rPr>
              <a:t>A Unique Opportunity Awaits</a:t>
            </a:r>
            <a:endParaRPr sz="2400">
              <a:latin typeface="Helvetica Neue Light"/>
              <a:ea typeface="Helvetica Neue Light"/>
              <a:cs typeface="Helvetica Neue Light"/>
              <a:sym typeface="Helvetica Neue Light"/>
            </a:endParaRPr>
          </a:p>
        </p:txBody>
      </p:sp>
      <p:pic>
        <p:nvPicPr>
          <p:cNvPr id="238" name="Google Shape;238;p1"/>
          <p:cNvPicPr preferRelativeResize="0"/>
          <p:nvPr/>
        </p:nvPicPr>
        <p:blipFill rotWithShape="1">
          <a:blip r:embed="rId3">
            <a:alphaModFix/>
          </a:blip>
          <a:srcRect b="9201" l="0" r="0" t="9211"/>
          <a:stretch/>
        </p:blipFill>
        <p:spPr>
          <a:xfrm>
            <a:off x="-3718250" y="0"/>
            <a:ext cx="11217600" cy="6858000"/>
          </a:xfrm>
          <a:prstGeom prst="trapezoid">
            <a:avLst>
              <a:gd fmla="val 25000" name="adj"/>
            </a:avLst>
          </a:prstGeom>
          <a:noFill/>
          <a:ln>
            <a:noFill/>
          </a:ln>
        </p:spPr>
      </p:pic>
      <p:sp>
        <p:nvSpPr>
          <p:cNvPr id="239" name="Google Shape;239;p1"/>
          <p:cNvSpPr txBox="1"/>
          <p:nvPr>
            <p:ph idx="2" type="subTitle"/>
          </p:nvPr>
        </p:nvSpPr>
        <p:spPr>
          <a:xfrm>
            <a:off x="10399325" y="6566425"/>
            <a:ext cx="1878300" cy="175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SzPts val="1100"/>
              <a:buNone/>
            </a:pPr>
            <a:r>
              <a:rPr lang="de-DE" sz="1200">
                <a:solidFill>
                  <a:schemeClr val="accent4"/>
                </a:solidFill>
              </a:rPr>
              <a:t>1</a:t>
            </a:r>
            <a:r>
              <a:rPr lang="de-DE" sz="1300">
                <a:solidFill>
                  <a:schemeClr val="accent4"/>
                </a:solidFill>
              </a:rPr>
              <a:t> </a:t>
            </a:r>
            <a:r>
              <a:rPr lang="de-DE">
                <a:solidFill>
                  <a:schemeClr val="accent4"/>
                </a:solidFill>
              </a:rPr>
              <a:t>|</a:t>
            </a:r>
            <a:r>
              <a:rPr lang="de-DE" sz="1200">
                <a:solidFill>
                  <a:schemeClr val="accent4"/>
                </a:solidFill>
              </a:rPr>
              <a:t> </a:t>
            </a:r>
            <a:r>
              <a:rPr lang="de-DE" sz="1300">
                <a:solidFill>
                  <a:schemeClr val="accent4"/>
                </a:solidFill>
              </a:rPr>
              <a:t>Isla San Jerónimo</a:t>
            </a:r>
            <a:endParaRPr sz="1300">
              <a:solidFill>
                <a:schemeClr val="accent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
          <p:cNvSpPr txBox="1"/>
          <p:nvPr>
            <p:ph idx="1" type="subTitle"/>
          </p:nvPr>
        </p:nvSpPr>
        <p:spPr>
          <a:xfrm>
            <a:off x="7499675" y="1354150"/>
            <a:ext cx="4017000" cy="31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de-DE">
                <a:solidFill>
                  <a:srgbClr val="666666"/>
                </a:solidFill>
              </a:rPr>
              <a:t>Imagine standing on Isla San Jerónimo, a 48-hectare island just off the western coast of Baja California, Mexico. With its rugged volcanic cliffs, sandstone outcrops rising 40 meters above sea level, and the vast expanse of natural seabird guano covering the land, this is a place where untapped potential meets natural beauty.</a:t>
            </a:r>
            <a:endParaRPr>
              <a:solidFill>
                <a:srgbClr val="666666"/>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666666"/>
              </a:solidFill>
            </a:endParaRPr>
          </a:p>
          <a:p>
            <a:pPr indent="0" lvl="0" marL="0" rtl="0" algn="l">
              <a:lnSpc>
                <a:spcPct val="100000"/>
              </a:lnSpc>
              <a:spcBef>
                <a:spcPts val="0"/>
              </a:spcBef>
              <a:spcAft>
                <a:spcPts val="0"/>
              </a:spcAft>
              <a:buClr>
                <a:schemeClr val="dk1"/>
              </a:buClr>
              <a:buSzPts val="1100"/>
              <a:buFont typeface="Arial"/>
              <a:buNone/>
            </a:pPr>
            <a:r>
              <a:rPr lang="de-DE">
                <a:solidFill>
                  <a:srgbClr val="666666"/>
                </a:solidFill>
              </a:rPr>
              <a:t>Isla San Jerónimo is more than just land. It's an opportunity. Baja Wanu S.A. de C.V. holds exclusive mining rights for the island’s guano—a resource rich in phosphorus, essential for agriculture. The concession, valid through 2055 and renewable, offers a secure, long-term investment. As global demand for sustainable, organic fertilizers continues to rise, this guano-rich island is perfectly positioned to meet the need.</a:t>
            </a:r>
            <a:endParaRPr>
              <a:solidFill>
                <a:srgbClr val="666666"/>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666666"/>
              </a:solidFill>
            </a:endParaRPr>
          </a:p>
          <a:p>
            <a:pPr indent="0" lvl="0" marL="0" rtl="0" algn="l">
              <a:lnSpc>
                <a:spcPct val="100000"/>
              </a:lnSpc>
              <a:spcBef>
                <a:spcPts val="0"/>
              </a:spcBef>
              <a:spcAft>
                <a:spcPts val="0"/>
              </a:spcAft>
              <a:buClr>
                <a:schemeClr val="dk1"/>
              </a:buClr>
              <a:buSzPts val="1100"/>
              <a:buFont typeface="Arial"/>
              <a:buNone/>
            </a:pPr>
            <a:r>
              <a:rPr lang="de-DE">
                <a:solidFill>
                  <a:srgbClr val="666666"/>
                </a:solidFill>
              </a:rPr>
              <a:t>This presentation outlines the full potential of this opportunity—from the volume of resources available to the sustainable practices in place to ensure long-term growth.</a:t>
            </a:r>
            <a:endParaRPr>
              <a:solidFill>
                <a:srgbClr val="666666"/>
              </a:solidFill>
            </a:endParaRPr>
          </a:p>
        </p:txBody>
      </p:sp>
      <p:pic>
        <p:nvPicPr>
          <p:cNvPr id="246" name="Google Shape;246;p2"/>
          <p:cNvPicPr preferRelativeResize="0"/>
          <p:nvPr/>
        </p:nvPicPr>
        <p:blipFill rotWithShape="1">
          <a:blip r:embed="rId3">
            <a:alphaModFix/>
          </a:blip>
          <a:srcRect b="9236" l="0" r="0" t="9243"/>
          <a:stretch/>
        </p:blipFill>
        <p:spPr>
          <a:xfrm flipH="1">
            <a:off x="-3717325" y="0"/>
            <a:ext cx="11217000" cy="6858000"/>
          </a:xfrm>
          <a:prstGeom prst="parallelogram">
            <a:avLst>
              <a:gd fmla="val 25000" name="adj"/>
            </a:avLst>
          </a:prstGeom>
          <a:noFill/>
          <a:ln>
            <a:noFill/>
          </a:ln>
        </p:spPr>
      </p:pic>
      <p:sp>
        <p:nvSpPr>
          <p:cNvPr id="247" name="Google Shape;247;p2"/>
          <p:cNvSpPr txBox="1"/>
          <p:nvPr>
            <p:ph idx="2" type="subTitle"/>
          </p:nvPr>
        </p:nvSpPr>
        <p:spPr>
          <a:xfrm>
            <a:off x="770925" y="6472350"/>
            <a:ext cx="5554800" cy="175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SzPts val="1100"/>
              <a:buNone/>
            </a:pPr>
            <a:r>
              <a:rPr lang="de-DE" sz="1200">
                <a:solidFill>
                  <a:schemeClr val="accent4"/>
                </a:solidFill>
              </a:rPr>
              <a:t>2</a:t>
            </a:r>
            <a:r>
              <a:rPr lang="de-DE" sz="1300">
                <a:solidFill>
                  <a:schemeClr val="accent4"/>
                </a:solidFill>
              </a:rPr>
              <a:t> </a:t>
            </a:r>
            <a:r>
              <a:rPr lang="de-DE">
                <a:solidFill>
                  <a:schemeClr val="accent4"/>
                </a:solidFill>
              </a:rPr>
              <a:t>|</a:t>
            </a:r>
            <a:r>
              <a:rPr lang="de-DE" sz="1200">
                <a:solidFill>
                  <a:schemeClr val="accent4"/>
                </a:solidFill>
              </a:rPr>
              <a:t> </a:t>
            </a:r>
            <a:r>
              <a:rPr lang="de-DE" sz="1300">
                <a:solidFill>
                  <a:schemeClr val="accent4"/>
                </a:solidFill>
              </a:rPr>
              <a:t>Isla San Jerónimo</a:t>
            </a:r>
            <a:endParaRPr sz="1300">
              <a:solidFill>
                <a:schemeClr val="accent4"/>
              </a:solidFill>
            </a:endParaRPr>
          </a:p>
        </p:txBody>
      </p:sp>
      <p:sp>
        <p:nvSpPr>
          <p:cNvPr id="248" name="Google Shape;248;p2"/>
          <p:cNvSpPr txBox="1"/>
          <p:nvPr>
            <p:ph idx="12" type="sldNum"/>
          </p:nvPr>
        </p:nvSpPr>
        <p:spPr>
          <a:xfrm>
            <a:off x="441675" y="6472475"/>
            <a:ext cx="363600" cy="175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de-DE"/>
              <a:t>‹#›</a:t>
            </a:fld>
            <a:endParaRPr/>
          </a:p>
        </p:txBody>
      </p:sp>
      <p:sp>
        <p:nvSpPr>
          <p:cNvPr id="249" name="Google Shape;249;p2"/>
          <p:cNvSpPr txBox="1"/>
          <p:nvPr>
            <p:ph idx="2" type="subTitle"/>
          </p:nvPr>
        </p:nvSpPr>
        <p:spPr>
          <a:xfrm>
            <a:off x="10399325" y="6566425"/>
            <a:ext cx="1878300" cy="175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SzPts val="1100"/>
              <a:buNone/>
            </a:pPr>
            <a:r>
              <a:rPr lang="de-DE" sz="1200">
                <a:solidFill>
                  <a:schemeClr val="accent4"/>
                </a:solidFill>
              </a:rPr>
              <a:t>2</a:t>
            </a:r>
            <a:r>
              <a:rPr lang="de-DE" sz="1300">
                <a:solidFill>
                  <a:schemeClr val="accent4"/>
                </a:solidFill>
              </a:rPr>
              <a:t> </a:t>
            </a:r>
            <a:r>
              <a:rPr lang="de-DE">
                <a:solidFill>
                  <a:schemeClr val="accent4"/>
                </a:solidFill>
              </a:rPr>
              <a:t>|</a:t>
            </a:r>
            <a:r>
              <a:rPr lang="de-DE" sz="1200">
                <a:solidFill>
                  <a:schemeClr val="accent4"/>
                </a:solidFill>
              </a:rPr>
              <a:t> </a:t>
            </a:r>
            <a:r>
              <a:rPr lang="de-DE" sz="1300">
                <a:solidFill>
                  <a:schemeClr val="accent4"/>
                </a:solidFill>
              </a:rPr>
              <a:t>Isla San Jerónimo</a:t>
            </a:r>
            <a:endParaRPr sz="1300">
              <a:solidFill>
                <a:schemeClr val="accent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5"/>
          <p:cNvSpPr txBox="1"/>
          <p:nvPr>
            <p:ph type="title"/>
          </p:nvPr>
        </p:nvSpPr>
        <p:spPr>
          <a:xfrm>
            <a:off x="363250" y="170125"/>
            <a:ext cx="5508000" cy="55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de-DE">
                <a:latin typeface="Helvetica Neue Light"/>
                <a:ea typeface="Helvetica Neue Light"/>
                <a:cs typeface="Helvetica Neue Light"/>
                <a:sym typeface="Helvetica Neue Light"/>
              </a:rPr>
              <a:t>The Resource: </a:t>
            </a:r>
            <a:r>
              <a:rPr lang="de-DE">
                <a:solidFill>
                  <a:schemeClr val="accent1"/>
                </a:solidFill>
                <a:latin typeface="Helvetica Neue Light"/>
                <a:ea typeface="Helvetica Neue Light"/>
                <a:cs typeface="Helvetica Neue Light"/>
                <a:sym typeface="Helvetica Neue Light"/>
              </a:rPr>
              <a:t>Seabird Guano</a:t>
            </a:r>
            <a:endParaRPr>
              <a:solidFill>
                <a:schemeClr val="accent1"/>
              </a:solidFill>
              <a:latin typeface="Helvetica Neue Light"/>
              <a:ea typeface="Helvetica Neue Light"/>
              <a:cs typeface="Helvetica Neue Light"/>
              <a:sym typeface="Helvetica Neue Light"/>
            </a:endParaRPr>
          </a:p>
          <a:p>
            <a:pPr indent="0" lvl="0" marL="0" rtl="0" algn="l">
              <a:lnSpc>
                <a:spcPct val="100000"/>
              </a:lnSpc>
              <a:spcBef>
                <a:spcPts val="0"/>
              </a:spcBef>
              <a:spcAft>
                <a:spcPts val="0"/>
              </a:spcAft>
              <a:buClr>
                <a:schemeClr val="dk1"/>
              </a:buClr>
              <a:buSzPts val="1100"/>
              <a:buFont typeface="Arial"/>
              <a:buNone/>
            </a:pPr>
            <a:r>
              <a:t/>
            </a:r>
            <a:endParaRPr>
              <a:latin typeface="Helvetica Neue Light"/>
              <a:ea typeface="Helvetica Neue Light"/>
              <a:cs typeface="Helvetica Neue Light"/>
              <a:sym typeface="Helvetica Neue Light"/>
            </a:endParaRPr>
          </a:p>
        </p:txBody>
      </p:sp>
      <p:pic>
        <p:nvPicPr>
          <p:cNvPr id="256" name="Google Shape;256;p5"/>
          <p:cNvPicPr preferRelativeResize="0"/>
          <p:nvPr/>
        </p:nvPicPr>
        <p:blipFill rotWithShape="1">
          <a:blip r:embed="rId3">
            <a:alphaModFix/>
          </a:blip>
          <a:srcRect b="7030" l="0" r="0" t="7021"/>
          <a:stretch/>
        </p:blipFill>
        <p:spPr>
          <a:xfrm>
            <a:off x="5531050" y="1223050"/>
            <a:ext cx="6936976" cy="4643900"/>
          </a:xfrm>
          <a:prstGeom prst="rect">
            <a:avLst/>
          </a:prstGeom>
          <a:noFill/>
          <a:ln>
            <a:noFill/>
          </a:ln>
        </p:spPr>
      </p:pic>
      <p:sp>
        <p:nvSpPr>
          <p:cNvPr id="257" name="Google Shape;257;p5"/>
          <p:cNvSpPr txBox="1"/>
          <p:nvPr/>
        </p:nvSpPr>
        <p:spPr>
          <a:xfrm>
            <a:off x="363250" y="782213"/>
            <a:ext cx="4790100" cy="222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666666"/>
                </a:solidFill>
                <a:latin typeface="Helvetica Neue Light"/>
                <a:ea typeface="Helvetica Neue Light"/>
                <a:cs typeface="Helvetica Neue Light"/>
                <a:sym typeface="Helvetica Neue Light"/>
              </a:rPr>
              <a:t>Formed over decades of seabird activity, this natural deposit is rich in phosphorus—a key ingredient for organic and sustainable fertilizers. With concentrations ranging from 3% to over 25%, the guano on this island is of premium quality.</a:t>
            </a:r>
            <a:endParaRPr b="0" i="0" sz="1400" u="none" cap="none" strike="noStrike">
              <a:solidFill>
                <a:srgbClr val="666666"/>
              </a:solidFill>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66666"/>
              </a:solidFill>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chemeClr val="dk1"/>
              </a:buClr>
              <a:buSzPts val="1100"/>
              <a:buFont typeface="Arial"/>
              <a:buNone/>
            </a:pPr>
            <a:r>
              <a:rPr b="0" i="0" lang="de-DE" sz="1400" u="none" cap="none" strike="noStrike">
                <a:solidFill>
                  <a:srgbClr val="666666"/>
                </a:solidFill>
                <a:latin typeface="Helvetica Neue Light"/>
                <a:ea typeface="Helvetica Neue Light"/>
                <a:cs typeface="Helvetica Neue Light"/>
                <a:sym typeface="Helvetica Neue Light"/>
              </a:rPr>
              <a:t>In 2024, a comprehensive study of the island revealed that Isla San Jerónimo holds over 67,000 cubic meters of guano, equivalent to over 100,000 metric tons. This presents a substantial and reliable resource ready for market.</a:t>
            </a:r>
            <a:endParaRPr b="0" i="0" sz="1400" u="none" cap="none" strike="noStrike">
              <a:solidFill>
                <a:srgbClr val="666666"/>
              </a:solidFill>
              <a:latin typeface="Helvetica Neue Light"/>
              <a:ea typeface="Helvetica Neue Light"/>
              <a:cs typeface="Helvetica Neue Light"/>
              <a:sym typeface="Helvetica Neue Light"/>
            </a:endParaRPr>
          </a:p>
        </p:txBody>
      </p:sp>
      <p:sp>
        <p:nvSpPr>
          <p:cNvPr id="258" name="Google Shape;258;p5"/>
          <p:cNvSpPr txBox="1"/>
          <p:nvPr/>
        </p:nvSpPr>
        <p:spPr>
          <a:xfrm>
            <a:off x="363250" y="2949950"/>
            <a:ext cx="4671300" cy="11901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00000"/>
              </a:lnSpc>
              <a:spcBef>
                <a:spcPts val="0"/>
              </a:spcBef>
              <a:spcAft>
                <a:spcPts val="0"/>
              </a:spcAft>
              <a:buClr>
                <a:schemeClr val="accent1"/>
              </a:buClr>
              <a:buSzPts val="1300"/>
              <a:buFont typeface="Helvetica Neue Light"/>
              <a:buChar char="●"/>
            </a:pPr>
            <a:r>
              <a:rPr b="0" i="0" lang="de-DE" sz="1300" u="none" cap="none" strike="noStrike">
                <a:solidFill>
                  <a:schemeClr val="accent4"/>
                </a:solidFill>
                <a:latin typeface="Helvetica Neue Light"/>
                <a:ea typeface="Helvetica Neue Light"/>
                <a:cs typeface="Helvetica Neue Light"/>
                <a:sym typeface="Helvetica Neue Light"/>
              </a:rPr>
              <a:t>67,000 cubic meters of guano reserves, or 100,000 metric tons.</a:t>
            </a:r>
            <a:endParaRPr b="0" i="0" sz="1300" u="none" cap="none" strike="noStrike">
              <a:solidFill>
                <a:schemeClr val="accent4"/>
              </a:solidFill>
              <a:latin typeface="Helvetica Neue Light"/>
              <a:ea typeface="Helvetica Neue Light"/>
              <a:cs typeface="Helvetica Neue Light"/>
              <a:sym typeface="Helvetica Neue Light"/>
            </a:endParaRPr>
          </a:p>
          <a:p>
            <a:pPr indent="-311150" lvl="0" marL="457200" marR="0" rtl="0" algn="l">
              <a:lnSpc>
                <a:spcPct val="100000"/>
              </a:lnSpc>
              <a:spcBef>
                <a:spcPts val="0"/>
              </a:spcBef>
              <a:spcAft>
                <a:spcPts val="0"/>
              </a:spcAft>
              <a:buClr>
                <a:schemeClr val="accent1"/>
              </a:buClr>
              <a:buSzPts val="1300"/>
              <a:buFont typeface="Helvetica Neue Light"/>
              <a:buChar char="●"/>
            </a:pPr>
            <a:r>
              <a:rPr b="0" i="0" lang="de-DE" sz="1300" u="none" cap="none" strike="noStrike">
                <a:solidFill>
                  <a:schemeClr val="accent4"/>
                </a:solidFill>
                <a:latin typeface="Helvetica Neue Light"/>
                <a:ea typeface="Helvetica Neue Light"/>
                <a:cs typeface="Helvetica Neue Light"/>
                <a:sym typeface="Helvetica Neue Light"/>
              </a:rPr>
              <a:t>Phosphorus concentrations of 3% to over 25%.</a:t>
            </a:r>
            <a:endParaRPr b="0" i="0" sz="1300" u="none" cap="none" strike="noStrike">
              <a:solidFill>
                <a:schemeClr val="accent4"/>
              </a:solidFill>
              <a:latin typeface="Helvetica Neue Light"/>
              <a:ea typeface="Helvetica Neue Light"/>
              <a:cs typeface="Helvetica Neue Light"/>
              <a:sym typeface="Helvetica Neue Light"/>
            </a:endParaRPr>
          </a:p>
          <a:p>
            <a:pPr indent="-311150" lvl="0" marL="457200" marR="0" rtl="0" algn="l">
              <a:lnSpc>
                <a:spcPct val="100000"/>
              </a:lnSpc>
              <a:spcBef>
                <a:spcPts val="0"/>
              </a:spcBef>
              <a:spcAft>
                <a:spcPts val="0"/>
              </a:spcAft>
              <a:buClr>
                <a:schemeClr val="accent1"/>
              </a:buClr>
              <a:buSzPts val="1300"/>
              <a:buFont typeface="Helvetica Neue Light"/>
              <a:buChar char="●"/>
            </a:pPr>
            <a:r>
              <a:rPr b="0" i="0" lang="de-DE" sz="1300" u="none" cap="none" strike="noStrike">
                <a:solidFill>
                  <a:schemeClr val="accent4"/>
                </a:solidFill>
                <a:latin typeface="Helvetica Neue Light"/>
                <a:ea typeface="Helvetica Neue Light"/>
                <a:cs typeface="Helvetica Neue Light"/>
                <a:sym typeface="Helvetica Neue Light"/>
              </a:rPr>
              <a:t>Global demand for organic, sustainable fertilizers is growing rapidly.</a:t>
            </a:r>
            <a:endParaRPr b="0" i="0" sz="1300" u="none" cap="none" strike="noStrike">
              <a:solidFill>
                <a:schemeClr val="accent4"/>
              </a:solidFill>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259" name="Google Shape;259;p5"/>
          <p:cNvSpPr txBox="1"/>
          <p:nvPr/>
        </p:nvSpPr>
        <p:spPr>
          <a:xfrm>
            <a:off x="363250" y="4193475"/>
            <a:ext cx="4274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accent4"/>
                </a:solidFill>
                <a:latin typeface="Helvetica Neue"/>
                <a:ea typeface="Helvetica Neue"/>
                <a:cs typeface="Helvetica Neue"/>
                <a:sym typeface="Helvetica Neue"/>
              </a:rPr>
              <a:t>To break it down further:</a:t>
            </a:r>
            <a:endParaRPr b="0" i="0" sz="1400" u="none" cap="none" strike="noStrike">
              <a:solidFill>
                <a:schemeClr val="accent4"/>
              </a:solidFill>
              <a:latin typeface="Arial"/>
              <a:ea typeface="Arial"/>
              <a:cs typeface="Arial"/>
              <a:sym typeface="Arial"/>
            </a:endParaRPr>
          </a:p>
        </p:txBody>
      </p:sp>
      <p:sp>
        <p:nvSpPr>
          <p:cNvPr id="260" name="Google Shape;260;p5"/>
          <p:cNvSpPr txBox="1"/>
          <p:nvPr/>
        </p:nvSpPr>
        <p:spPr>
          <a:xfrm>
            <a:off x="363250" y="4515375"/>
            <a:ext cx="4399800" cy="8451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15000"/>
              </a:lnSpc>
              <a:spcBef>
                <a:spcPts val="0"/>
              </a:spcBef>
              <a:spcAft>
                <a:spcPts val="0"/>
              </a:spcAft>
              <a:buClr>
                <a:schemeClr val="accent1"/>
              </a:buClr>
              <a:buSzPts val="1300"/>
              <a:buFont typeface="Helvetica Neue"/>
              <a:buChar char="●"/>
            </a:pPr>
            <a:r>
              <a:rPr b="0" i="0" lang="de-DE" sz="1300" u="none" cap="none" strike="noStrike">
                <a:solidFill>
                  <a:srgbClr val="434343"/>
                </a:solidFill>
                <a:latin typeface="Helvetica Neue"/>
                <a:ea typeface="Helvetica Neue"/>
                <a:cs typeface="Helvetica Neue"/>
                <a:sym typeface="Helvetica Neue"/>
              </a:rPr>
              <a:t>Collected Guano (Warehouse):</a:t>
            </a:r>
            <a:r>
              <a:rPr b="0" i="0" lang="de-DE" sz="1300" u="none" cap="none" strike="noStrike">
                <a:solidFill>
                  <a:schemeClr val="accent4"/>
                </a:solidFill>
                <a:latin typeface="Helvetica Neue"/>
                <a:ea typeface="Helvetica Neue"/>
                <a:cs typeface="Helvetica Neue"/>
                <a:sym typeface="Helvetica Neue"/>
              </a:rPr>
              <a:t> 80 m³ or 120 mt.</a:t>
            </a:r>
            <a:endParaRPr b="0" i="0" sz="1300" u="none" cap="none" strike="noStrike">
              <a:solidFill>
                <a:schemeClr val="accent4"/>
              </a:solidFill>
              <a:latin typeface="Helvetica Neue"/>
              <a:ea typeface="Helvetica Neue"/>
              <a:cs typeface="Helvetica Neue"/>
              <a:sym typeface="Helvetica Neue"/>
            </a:endParaRPr>
          </a:p>
          <a:p>
            <a:pPr indent="-311150" lvl="0" marL="457200" marR="0" rtl="0" algn="l">
              <a:lnSpc>
                <a:spcPct val="115000"/>
              </a:lnSpc>
              <a:spcBef>
                <a:spcPts val="0"/>
              </a:spcBef>
              <a:spcAft>
                <a:spcPts val="0"/>
              </a:spcAft>
              <a:buClr>
                <a:schemeClr val="accent1"/>
              </a:buClr>
              <a:buSzPts val="1300"/>
              <a:buFont typeface="Helvetica Neue"/>
              <a:buChar char="●"/>
            </a:pPr>
            <a:r>
              <a:rPr b="0" i="0" lang="de-DE" sz="1300" u="none" cap="none" strike="noStrike">
                <a:solidFill>
                  <a:srgbClr val="434343"/>
                </a:solidFill>
                <a:latin typeface="Helvetica Neue"/>
                <a:ea typeface="Helvetica Neue"/>
                <a:cs typeface="Helvetica Neue"/>
                <a:sym typeface="Helvetica Neue"/>
              </a:rPr>
              <a:t>Measured Harvest Zones:</a:t>
            </a:r>
            <a:r>
              <a:rPr b="0" i="0" lang="de-DE" sz="1300" u="none" cap="none" strike="noStrike">
                <a:solidFill>
                  <a:schemeClr val="accent4"/>
                </a:solidFill>
                <a:latin typeface="Helvetica Neue"/>
                <a:ea typeface="Helvetica Neue"/>
                <a:cs typeface="Helvetica Neue"/>
                <a:sym typeface="Helvetica Neue"/>
              </a:rPr>
              <a:t> 39,805 m³ or 59,708 mt.</a:t>
            </a:r>
            <a:endParaRPr b="0" i="0" sz="1300" u="none" cap="none" strike="noStrike">
              <a:solidFill>
                <a:schemeClr val="accent4"/>
              </a:solidFill>
              <a:latin typeface="Helvetica Neue"/>
              <a:ea typeface="Helvetica Neue"/>
              <a:cs typeface="Helvetica Neue"/>
              <a:sym typeface="Helvetica Neue"/>
            </a:endParaRPr>
          </a:p>
          <a:p>
            <a:pPr indent="-311150" lvl="0" marL="457200" marR="0" rtl="0" algn="l">
              <a:lnSpc>
                <a:spcPct val="115000"/>
              </a:lnSpc>
              <a:spcBef>
                <a:spcPts val="0"/>
              </a:spcBef>
              <a:spcAft>
                <a:spcPts val="0"/>
              </a:spcAft>
              <a:buClr>
                <a:schemeClr val="accent1"/>
              </a:buClr>
              <a:buSzPts val="1300"/>
              <a:buFont typeface="Helvetica Neue"/>
              <a:buChar char="●"/>
            </a:pPr>
            <a:r>
              <a:rPr b="0" i="0" lang="de-DE" sz="1300" u="none" cap="none" strike="noStrike">
                <a:solidFill>
                  <a:srgbClr val="434343"/>
                </a:solidFill>
                <a:latin typeface="Helvetica Neue"/>
                <a:ea typeface="Helvetica Neue"/>
                <a:cs typeface="Helvetica Neue"/>
                <a:sym typeface="Helvetica Neue"/>
              </a:rPr>
              <a:t>Estimated Harvest Zones:</a:t>
            </a:r>
            <a:r>
              <a:rPr b="0" i="0" lang="de-DE" sz="1300" u="none" cap="none" strike="noStrike">
                <a:solidFill>
                  <a:schemeClr val="accent4"/>
                </a:solidFill>
                <a:latin typeface="Helvetica Neue"/>
                <a:ea typeface="Helvetica Neue"/>
                <a:cs typeface="Helvetica Neue"/>
                <a:sym typeface="Helvetica Neue"/>
              </a:rPr>
              <a:t> 27,478 m³ or 41,217 mt.</a:t>
            </a:r>
            <a:endParaRPr b="0" i="0" sz="1300" u="none" cap="none" strike="noStrike">
              <a:solidFill>
                <a:schemeClr val="accent4"/>
              </a:solidFill>
              <a:latin typeface="Arial"/>
              <a:ea typeface="Arial"/>
              <a:cs typeface="Arial"/>
              <a:sym typeface="Arial"/>
            </a:endParaRPr>
          </a:p>
        </p:txBody>
      </p:sp>
      <p:sp>
        <p:nvSpPr>
          <p:cNvPr id="261" name="Google Shape;261;p5"/>
          <p:cNvSpPr txBox="1"/>
          <p:nvPr/>
        </p:nvSpPr>
        <p:spPr>
          <a:xfrm>
            <a:off x="363250" y="5360475"/>
            <a:ext cx="46713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de-DE" sz="1400" u="none" cap="none" strike="noStrike">
                <a:solidFill>
                  <a:schemeClr val="accent4"/>
                </a:solidFill>
                <a:latin typeface="Helvetica Neue Light"/>
                <a:ea typeface="Helvetica Neue Light"/>
                <a:cs typeface="Helvetica Neue Light"/>
                <a:sym typeface="Helvetica Neue Light"/>
              </a:rPr>
              <a:t>This means Isla San Jerónimo offers immediate returns through guano already collected, as well as future revenue from its extensive reserves.</a:t>
            </a:r>
            <a:endParaRPr b="0" i="0" sz="1400" u="none" cap="none" strike="noStrike">
              <a:solidFill>
                <a:schemeClr val="accent4"/>
              </a:solidFill>
              <a:latin typeface="Arial"/>
              <a:ea typeface="Arial"/>
              <a:cs typeface="Arial"/>
              <a:sym typeface="Arial"/>
            </a:endParaRPr>
          </a:p>
        </p:txBody>
      </p:sp>
      <p:sp>
        <p:nvSpPr>
          <p:cNvPr id="262" name="Google Shape;262;p5"/>
          <p:cNvSpPr txBox="1"/>
          <p:nvPr>
            <p:ph idx="3" type="subTitle"/>
          </p:nvPr>
        </p:nvSpPr>
        <p:spPr>
          <a:xfrm>
            <a:off x="547700" y="6467563"/>
            <a:ext cx="1878300" cy="175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SzPts val="1100"/>
              <a:buNone/>
            </a:pPr>
            <a:r>
              <a:rPr lang="de-DE" sz="1200">
                <a:solidFill>
                  <a:schemeClr val="accent4"/>
                </a:solidFill>
              </a:rPr>
              <a:t>3 | </a:t>
            </a:r>
            <a:r>
              <a:rPr lang="de-DE" sz="1300">
                <a:solidFill>
                  <a:schemeClr val="accent4"/>
                </a:solidFill>
              </a:rPr>
              <a:t>Isla  San Jerónimo </a:t>
            </a:r>
            <a:endParaRPr sz="1300">
              <a:solidFill>
                <a:schemeClr val="accent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9"/>
          <p:cNvSpPr txBox="1"/>
          <p:nvPr>
            <p:ph idx="1" type="body"/>
          </p:nvPr>
        </p:nvSpPr>
        <p:spPr>
          <a:xfrm>
            <a:off x="351575" y="804725"/>
            <a:ext cx="5957400" cy="19452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lang="de-DE">
                <a:solidFill>
                  <a:schemeClr val="accent4"/>
                </a:solidFill>
                <a:latin typeface="Helvetica Neue Light"/>
                <a:ea typeface="Helvetica Neue Light"/>
                <a:cs typeface="Helvetica Neue Light"/>
                <a:sym typeface="Helvetica Neue Light"/>
              </a:rPr>
              <a:t>Baja Wanu’s commitment to Isla San Jerónimo goes beyond harvesting its valuable guano. They are dedicated to ensuring that the island’s ecosystem remains protected and healthy. The extraction of guano is conducted under the guidance of the Manifestación de Impacto Ambiental (MIA), a robust environmental impact assessment that ensures minimal disturbance to the local wildlife, especially the seabirds.</a:t>
            </a:r>
            <a:endParaRPr>
              <a:solidFill>
                <a:schemeClr val="accent4"/>
              </a:solidFill>
              <a:latin typeface="Helvetica Neue Light"/>
              <a:ea typeface="Helvetica Neue Light"/>
              <a:cs typeface="Helvetica Neue Light"/>
              <a:sym typeface="Helvetica Neue Light"/>
            </a:endParaRPr>
          </a:p>
        </p:txBody>
      </p:sp>
      <p:sp>
        <p:nvSpPr>
          <p:cNvPr id="269" name="Google Shape;269;p9"/>
          <p:cNvSpPr txBox="1"/>
          <p:nvPr>
            <p:ph type="title"/>
          </p:nvPr>
        </p:nvSpPr>
        <p:spPr>
          <a:xfrm>
            <a:off x="351575" y="315925"/>
            <a:ext cx="5508000" cy="580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de-DE">
                <a:latin typeface="Helvetica Neue Light"/>
                <a:ea typeface="Helvetica Neue Light"/>
                <a:cs typeface="Helvetica Neue Light"/>
                <a:sym typeface="Helvetica Neue Light"/>
              </a:rPr>
              <a:t>Environmental </a:t>
            </a:r>
            <a:r>
              <a:rPr lang="de-DE">
                <a:solidFill>
                  <a:schemeClr val="accent1"/>
                </a:solidFill>
                <a:latin typeface="Helvetica Neue Light"/>
                <a:ea typeface="Helvetica Neue Light"/>
                <a:cs typeface="Helvetica Neue Light"/>
                <a:sym typeface="Helvetica Neue Light"/>
              </a:rPr>
              <a:t>Stewardship </a:t>
            </a:r>
            <a:r>
              <a:rPr lang="de-DE">
                <a:solidFill>
                  <a:schemeClr val="dk1"/>
                </a:solidFill>
                <a:latin typeface="Helvetica Neue Light"/>
                <a:ea typeface="Helvetica Neue Light"/>
                <a:cs typeface="Helvetica Neue Light"/>
                <a:sym typeface="Helvetica Neue Light"/>
              </a:rPr>
              <a:t>and </a:t>
            </a:r>
            <a:r>
              <a:rPr lang="de-DE">
                <a:solidFill>
                  <a:schemeClr val="accent1"/>
                </a:solidFill>
                <a:latin typeface="Helvetica Neue Light"/>
                <a:ea typeface="Helvetica Neue Light"/>
                <a:cs typeface="Helvetica Neue Light"/>
                <a:sym typeface="Helvetica Neue Light"/>
              </a:rPr>
              <a:t>Impact</a:t>
            </a:r>
            <a:endParaRPr>
              <a:solidFill>
                <a:schemeClr val="accent1"/>
              </a:solidFill>
            </a:endParaRPr>
          </a:p>
        </p:txBody>
      </p:sp>
      <p:pic>
        <p:nvPicPr>
          <p:cNvPr id="270" name="Google Shape;270;p9"/>
          <p:cNvPicPr preferRelativeResize="0"/>
          <p:nvPr/>
        </p:nvPicPr>
        <p:blipFill rotWithShape="1">
          <a:blip r:embed="rId3">
            <a:alphaModFix/>
          </a:blip>
          <a:srcRect b="11479" l="0" r="0" t="5698"/>
          <a:stretch/>
        </p:blipFill>
        <p:spPr>
          <a:xfrm>
            <a:off x="6660000" y="1353975"/>
            <a:ext cx="5507999" cy="4928026"/>
          </a:xfrm>
          <a:prstGeom prst="rect">
            <a:avLst/>
          </a:prstGeom>
          <a:noFill/>
          <a:ln>
            <a:noFill/>
          </a:ln>
        </p:spPr>
      </p:pic>
      <p:sp>
        <p:nvSpPr>
          <p:cNvPr id="271" name="Google Shape;271;p9"/>
          <p:cNvSpPr txBox="1"/>
          <p:nvPr/>
        </p:nvSpPr>
        <p:spPr>
          <a:xfrm>
            <a:off x="412175" y="3859775"/>
            <a:ext cx="5836200" cy="1285200"/>
          </a:xfrm>
          <a:prstGeom prst="rect">
            <a:avLst/>
          </a:prstGeom>
          <a:noFill/>
          <a:ln>
            <a:noFill/>
          </a:ln>
        </p:spPr>
        <p:txBody>
          <a:bodyPr anchorCtr="0" anchor="t" bIns="91425" lIns="91425" spcFirstLastPara="1" rIns="91425" wrap="square" tIns="91425">
            <a:spAutoFit/>
          </a:bodyPr>
          <a:lstStyle/>
          <a:p>
            <a:pPr indent="-311150" lvl="0" marL="457200" marR="0" rtl="0" algn="just">
              <a:lnSpc>
                <a:spcPct val="150000"/>
              </a:lnSpc>
              <a:spcBef>
                <a:spcPts val="0"/>
              </a:spcBef>
              <a:spcAft>
                <a:spcPts val="0"/>
              </a:spcAft>
              <a:buClr>
                <a:schemeClr val="accent1"/>
              </a:buClr>
              <a:buSzPts val="1300"/>
              <a:buFont typeface="Helvetica Neue Light"/>
              <a:buChar char="●"/>
            </a:pPr>
            <a:r>
              <a:rPr b="0" i="0" lang="de-DE" sz="1300" u="none" cap="none" strike="noStrike">
                <a:solidFill>
                  <a:srgbClr val="434343"/>
                </a:solidFill>
                <a:latin typeface="Helvetica Neue Light"/>
                <a:ea typeface="Helvetica Neue Light"/>
                <a:cs typeface="Helvetica Neue Light"/>
                <a:sym typeface="Helvetica Neue Light"/>
              </a:rPr>
              <a:t>Environmental protections in place through the MIA.</a:t>
            </a:r>
            <a:endParaRPr b="0" i="0" sz="1300" u="none" cap="none" strike="noStrike">
              <a:solidFill>
                <a:srgbClr val="434343"/>
              </a:solidFill>
              <a:latin typeface="Helvetica Neue Light"/>
              <a:ea typeface="Helvetica Neue Light"/>
              <a:cs typeface="Helvetica Neue Light"/>
              <a:sym typeface="Helvetica Neue Light"/>
            </a:endParaRPr>
          </a:p>
          <a:p>
            <a:pPr indent="-311150" lvl="0" marL="457200" marR="0" rtl="0" algn="just">
              <a:lnSpc>
                <a:spcPct val="150000"/>
              </a:lnSpc>
              <a:spcBef>
                <a:spcPts val="0"/>
              </a:spcBef>
              <a:spcAft>
                <a:spcPts val="0"/>
              </a:spcAft>
              <a:buClr>
                <a:schemeClr val="accent1"/>
              </a:buClr>
              <a:buSzPts val="1300"/>
              <a:buFont typeface="Helvetica Neue Light"/>
              <a:buChar char="●"/>
            </a:pPr>
            <a:r>
              <a:rPr b="0" i="0" lang="de-DE" sz="1300" u="none" cap="none" strike="noStrike">
                <a:solidFill>
                  <a:srgbClr val="434343"/>
                </a:solidFill>
                <a:latin typeface="Helvetica Neue Light"/>
                <a:ea typeface="Helvetica Neue Light"/>
                <a:cs typeface="Helvetica Neue Light"/>
                <a:sym typeface="Helvetica Neue Light"/>
              </a:rPr>
              <a:t>Sustainable harvesting practices that preserve the local ecosystem.</a:t>
            </a:r>
            <a:endParaRPr b="0" i="0" sz="1300" u="none" cap="none" strike="noStrike">
              <a:solidFill>
                <a:srgbClr val="434343"/>
              </a:solidFill>
              <a:latin typeface="Helvetica Neue Light"/>
              <a:ea typeface="Helvetica Neue Light"/>
              <a:cs typeface="Helvetica Neue Light"/>
              <a:sym typeface="Helvetica Neue Light"/>
            </a:endParaRPr>
          </a:p>
          <a:p>
            <a:pPr indent="-311150" lvl="0" marL="457200" marR="0" rtl="0" algn="just">
              <a:lnSpc>
                <a:spcPct val="150000"/>
              </a:lnSpc>
              <a:spcBef>
                <a:spcPts val="0"/>
              </a:spcBef>
              <a:spcAft>
                <a:spcPts val="0"/>
              </a:spcAft>
              <a:buClr>
                <a:schemeClr val="lt2"/>
              </a:buClr>
              <a:buSzPts val="1300"/>
              <a:buFont typeface="Helvetica Neue Light"/>
              <a:buChar char="●"/>
            </a:pPr>
            <a:r>
              <a:rPr b="0" i="0" lang="de-DE" sz="1300" u="none" cap="none" strike="noStrike">
                <a:solidFill>
                  <a:srgbClr val="434343"/>
                </a:solidFill>
                <a:latin typeface="Helvetica Neue Light"/>
                <a:ea typeface="Helvetica Neue Light"/>
                <a:cs typeface="Helvetica Neue Light"/>
                <a:sym typeface="Helvetica Neue Light"/>
              </a:rPr>
              <a:t>Special focus on protecting seabird nesting and breeding seasons.</a:t>
            </a:r>
            <a:endParaRPr b="0" i="0" sz="1300" u="none" cap="none" strike="noStrike">
              <a:solidFill>
                <a:srgbClr val="434343"/>
              </a:solidFill>
              <a:latin typeface="Helvetica Neue Light"/>
              <a:ea typeface="Helvetica Neue Light"/>
              <a:cs typeface="Helvetica Neue Light"/>
              <a:sym typeface="Helvetica Neue Light"/>
            </a:endParaRPr>
          </a:p>
          <a:p>
            <a:pPr indent="-311150" lvl="0" marL="457200" marR="0" rtl="0" algn="just">
              <a:lnSpc>
                <a:spcPct val="150000"/>
              </a:lnSpc>
              <a:spcBef>
                <a:spcPts val="0"/>
              </a:spcBef>
              <a:spcAft>
                <a:spcPts val="0"/>
              </a:spcAft>
              <a:buClr>
                <a:schemeClr val="accent1"/>
              </a:buClr>
              <a:buSzPts val="1300"/>
              <a:buFont typeface="Helvetica Neue Light"/>
              <a:buChar char="●"/>
            </a:pPr>
            <a:r>
              <a:rPr b="0" i="0" lang="de-DE" sz="1300" u="none" cap="none" strike="noStrike">
                <a:solidFill>
                  <a:srgbClr val="434343"/>
                </a:solidFill>
                <a:latin typeface="Helvetica Neue Light"/>
                <a:ea typeface="Helvetica Neue Light"/>
                <a:cs typeface="Helvetica Neue Light"/>
                <a:sym typeface="Helvetica Neue Light"/>
              </a:rPr>
              <a:t>100s of tons of bird droppings are deposited on the island annually.</a:t>
            </a:r>
            <a:endParaRPr b="0" i="0" sz="1300" u="none" cap="none" strike="noStrike">
              <a:solidFill>
                <a:srgbClr val="434343"/>
              </a:solidFill>
              <a:latin typeface="Helvetica Neue Light"/>
              <a:ea typeface="Helvetica Neue Light"/>
              <a:cs typeface="Helvetica Neue Light"/>
              <a:sym typeface="Helvetica Neue Light"/>
            </a:endParaRPr>
          </a:p>
        </p:txBody>
      </p:sp>
      <p:sp>
        <p:nvSpPr>
          <p:cNvPr id="272" name="Google Shape;272;p9"/>
          <p:cNvSpPr txBox="1"/>
          <p:nvPr/>
        </p:nvSpPr>
        <p:spPr>
          <a:xfrm>
            <a:off x="351575" y="5144975"/>
            <a:ext cx="5957400" cy="10467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400"/>
              <a:buFont typeface="Arial"/>
              <a:buNone/>
            </a:pPr>
            <a:r>
              <a:rPr b="0" i="0" lang="de-DE" sz="1400" u="none" cap="none" strike="noStrike">
                <a:solidFill>
                  <a:srgbClr val="434343"/>
                </a:solidFill>
                <a:latin typeface="Helvetica Neue Light"/>
                <a:ea typeface="Helvetica Neue Light"/>
                <a:cs typeface="Helvetica Neue Light"/>
                <a:sym typeface="Helvetica Neue Light"/>
              </a:rPr>
              <a:t>This attention to sustainability not only protects Isla San Jerónimo’s unique environment but also ensures that the guano reserves remain viable for future harvests, making it a long-term, responsible investment.</a:t>
            </a:r>
            <a:endParaRPr b="0" i="0" sz="1400" u="none" cap="none" strike="noStrike">
              <a:solidFill>
                <a:srgbClr val="000000"/>
              </a:solidFill>
              <a:latin typeface="Arial"/>
              <a:ea typeface="Arial"/>
              <a:cs typeface="Arial"/>
              <a:sym typeface="Arial"/>
            </a:endParaRPr>
          </a:p>
        </p:txBody>
      </p:sp>
      <p:sp>
        <p:nvSpPr>
          <p:cNvPr id="273" name="Google Shape;273;p9"/>
          <p:cNvSpPr txBox="1"/>
          <p:nvPr>
            <p:ph idx="3" type="subTitle"/>
          </p:nvPr>
        </p:nvSpPr>
        <p:spPr>
          <a:xfrm>
            <a:off x="547700" y="6467563"/>
            <a:ext cx="1878300" cy="175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SzPts val="1100"/>
              <a:buNone/>
            </a:pPr>
            <a:r>
              <a:rPr lang="de-DE" sz="1200">
                <a:solidFill>
                  <a:schemeClr val="accent4"/>
                </a:solidFill>
              </a:rPr>
              <a:t>4 | </a:t>
            </a:r>
            <a:r>
              <a:rPr lang="de-DE" sz="1300">
                <a:solidFill>
                  <a:schemeClr val="accent4"/>
                </a:solidFill>
              </a:rPr>
              <a:t>Isla  San Jerónimo </a:t>
            </a:r>
            <a:endParaRPr sz="1300">
              <a:solidFill>
                <a:schemeClr val="accent4"/>
              </a:solidFill>
            </a:endParaRPr>
          </a:p>
        </p:txBody>
      </p:sp>
      <p:sp>
        <p:nvSpPr>
          <p:cNvPr id="274" name="Google Shape;274;p9"/>
          <p:cNvSpPr txBox="1"/>
          <p:nvPr/>
        </p:nvSpPr>
        <p:spPr>
          <a:xfrm>
            <a:off x="351575" y="2813075"/>
            <a:ext cx="5957400" cy="10467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chemeClr val="dk1"/>
              </a:buClr>
              <a:buSzPts val="1100"/>
              <a:buFont typeface="Arial"/>
              <a:buNone/>
            </a:pPr>
            <a:r>
              <a:rPr b="0" i="0" lang="de-DE" sz="1400" u="none" cap="none" strike="noStrike">
                <a:solidFill>
                  <a:schemeClr val="accent4"/>
                </a:solidFill>
                <a:latin typeface="Helvetica Neue Light"/>
                <a:ea typeface="Helvetica Neue Light"/>
                <a:cs typeface="Helvetica Neue Light"/>
                <a:sym typeface="Helvetica Neue Light"/>
              </a:rPr>
              <a:t>The MIA is a dynamic document, revised as new data becomes available, meaning the harvesting process is continuously refined to balance resource extraction with environmental sustainability.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0"/>
          <p:cNvSpPr txBox="1"/>
          <p:nvPr>
            <p:ph type="title"/>
          </p:nvPr>
        </p:nvSpPr>
        <p:spPr>
          <a:xfrm>
            <a:off x="576000" y="315925"/>
            <a:ext cx="5877900" cy="87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200"/>
              <a:buNone/>
            </a:pPr>
            <a:r>
              <a:rPr lang="de-DE">
                <a:solidFill>
                  <a:srgbClr val="666666"/>
                </a:solidFill>
                <a:latin typeface="Helvetica Neue Light"/>
                <a:ea typeface="Helvetica Neue Light"/>
                <a:cs typeface="Helvetica Neue Light"/>
                <a:sym typeface="Helvetica Neue Light"/>
              </a:rPr>
              <a:t>Business </a:t>
            </a:r>
            <a:r>
              <a:rPr lang="de-DE">
                <a:solidFill>
                  <a:schemeClr val="lt2"/>
                </a:solidFill>
                <a:latin typeface="Helvetica Neue Light"/>
                <a:ea typeface="Helvetica Neue Light"/>
                <a:cs typeface="Helvetica Neue Light"/>
                <a:sym typeface="Helvetica Neue Light"/>
              </a:rPr>
              <a:t>Opportunity</a:t>
            </a:r>
            <a:r>
              <a:rPr lang="de-DE">
                <a:solidFill>
                  <a:srgbClr val="666666"/>
                </a:solidFill>
                <a:latin typeface="Helvetica Neue Light"/>
                <a:ea typeface="Helvetica Neue Light"/>
                <a:cs typeface="Helvetica Neue Light"/>
                <a:sym typeface="Helvetica Neue Light"/>
              </a:rPr>
              <a:t> and </a:t>
            </a:r>
            <a:r>
              <a:rPr lang="de-DE">
                <a:solidFill>
                  <a:schemeClr val="accent1"/>
                </a:solidFill>
                <a:latin typeface="Helvetica Neue Light"/>
                <a:ea typeface="Helvetica Neue Light"/>
                <a:cs typeface="Helvetica Neue Light"/>
                <a:sym typeface="Helvetica Neue Light"/>
              </a:rPr>
              <a:t>Investment </a:t>
            </a:r>
            <a:r>
              <a:rPr lang="de-DE">
                <a:solidFill>
                  <a:schemeClr val="accent4"/>
                </a:solidFill>
                <a:latin typeface="Helvetica Neue Light"/>
                <a:ea typeface="Helvetica Neue Light"/>
                <a:cs typeface="Helvetica Neue Light"/>
                <a:sym typeface="Helvetica Neue Light"/>
              </a:rPr>
              <a:t>Potential</a:t>
            </a:r>
            <a:endParaRPr>
              <a:solidFill>
                <a:schemeClr val="accent4"/>
              </a:solidFill>
              <a:latin typeface="Helvetica Neue Light"/>
              <a:ea typeface="Helvetica Neue Light"/>
              <a:cs typeface="Helvetica Neue Light"/>
              <a:sym typeface="Helvetica Neue Light"/>
            </a:endParaRPr>
          </a:p>
        </p:txBody>
      </p:sp>
      <p:pic>
        <p:nvPicPr>
          <p:cNvPr id="280" name="Google Shape;280;p20"/>
          <p:cNvPicPr preferRelativeResize="0"/>
          <p:nvPr/>
        </p:nvPicPr>
        <p:blipFill rotWithShape="1">
          <a:blip r:embed="rId3">
            <a:alphaModFix/>
          </a:blip>
          <a:srcRect b="39871" l="0" r="0" t="7664"/>
          <a:stretch/>
        </p:blipFill>
        <p:spPr>
          <a:xfrm>
            <a:off x="7860350" y="1670038"/>
            <a:ext cx="5267825" cy="3749775"/>
          </a:xfrm>
          <a:prstGeom prst="rect">
            <a:avLst/>
          </a:prstGeom>
          <a:noFill/>
          <a:ln>
            <a:noFill/>
          </a:ln>
        </p:spPr>
      </p:pic>
      <p:sp>
        <p:nvSpPr>
          <p:cNvPr id="281" name="Google Shape;281;p20"/>
          <p:cNvSpPr txBox="1"/>
          <p:nvPr>
            <p:ph idx="2" type="body"/>
          </p:nvPr>
        </p:nvSpPr>
        <p:spPr>
          <a:xfrm>
            <a:off x="576000" y="778350"/>
            <a:ext cx="6913800" cy="5301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de-DE" sz="1300">
                <a:latin typeface="Helvetica Neue Light"/>
                <a:ea typeface="Helvetica Neue Light"/>
                <a:cs typeface="Helvetica Neue Light"/>
                <a:sym typeface="Helvetica Neue Light"/>
              </a:rPr>
              <a:t>Isla San Jerónimo offers a rare combination of natural beauty and valuable resources with a secure mining concession that runs through 2055. This island’s guano reserves represent a low-risk, high-reward opportunity in a market where organic and phosphorus-rich fertilizers are in growing demand.</a:t>
            </a:r>
            <a:endParaRPr sz="1300">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rPr lang="de-DE" sz="1300">
                <a:latin typeface="Helvetica Neue Light"/>
                <a:ea typeface="Helvetica Neue Light"/>
                <a:cs typeface="Helvetica Neue Light"/>
                <a:sym typeface="Helvetica Neue Light"/>
              </a:rPr>
              <a:t>The concession is transferable and renewable, giving you peace of mind that this resource can be responsibly harvested for decades. This isn’t just about immediate returns; it’s about sustainable, long-term growth. Guano already collected and stored provides a quick entry to market, while the reserves across the island ensure continued profitability.</a:t>
            </a:r>
            <a:endParaRPr sz="1300">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t/>
            </a:r>
            <a:endParaRPr sz="1300">
              <a:latin typeface="Helvetica Neue Light"/>
              <a:ea typeface="Helvetica Neue Light"/>
              <a:cs typeface="Helvetica Neue Light"/>
              <a:sym typeface="Helvetica Neue Light"/>
            </a:endParaRPr>
          </a:p>
          <a:p>
            <a:pPr indent="-304800" lvl="0" marL="457200" rtl="0" algn="l">
              <a:lnSpc>
                <a:spcPct val="150000"/>
              </a:lnSpc>
              <a:spcBef>
                <a:spcPts val="0"/>
              </a:spcBef>
              <a:spcAft>
                <a:spcPts val="0"/>
              </a:spcAft>
              <a:buClr>
                <a:schemeClr val="accent1"/>
              </a:buClr>
              <a:buSzPts val="1200"/>
              <a:buFont typeface="Helvetica Neue Light"/>
              <a:buChar char="●"/>
            </a:pPr>
            <a:r>
              <a:rPr lang="de-DE" sz="1300">
                <a:solidFill>
                  <a:schemeClr val="accent4"/>
                </a:solidFill>
                <a:latin typeface="Helvetica Neue Light"/>
                <a:ea typeface="Helvetica Neue Light"/>
                <a:cs typeface="Helvetica Neue Light"/>
                <a:sym typeface="Helvetica Neue Light"/>
              </a:rPr>
              <a:t>Mining concession valid until 2055, renewable and transferable.</a:t>
            </a:r>
            <a:endParaRPr sz="1300">
              <a:solidFill>
                <a:schemeClr val="accent4"/>
              </a:solidFill>
              <a:latin typeface="Helvetica Neue Light"/>
              <a:ea typeface="Helvetica Neue Light"/>
              <a:cs typeface="Helvetica Neue Light"/>
              <a:sym typeface="Helvetica Neue Light"/>
            </a:endParaRPr>
          </a:p>
          <a:p>
            <a:pPr indent="-304800" lvl="0" marL="457200" rtl="0" algn="l">
              <a:lnSpc>
                <a:spcPct val="150000"/>
              </a:lnSpc>
              <a:spcBef>
                <a:spcPts val="0"/>
              </a:spcBef>
              <a:spcAft>
                <a:spcPts val="0"/>
              </a:spcAft>
              <a:buClr>
                <a:schemeClr val="accent1"/>
              </a:buClr>
              <a:buSzPts val="1200"/>
              <a:buFont typeface="Helvetica Neue Light"/>
              <a:buChar char="●"/>
            </a:pPr>
            <a:r>
              <a:rPr lang="de-DE" sz="1300">
                <a:solidFill>
                  <a:schemeClr val="accent4"/>
                </a:solidFill>
                <a:latin typeface="Helvetica Neue Light"/>
                <a:ea typeface="Helvetica Neue Light"/>
                <a:cs typeface="Helvetica Neue Light"/>
                <a:sym typeface="Helvetica Neue Light"/>
              </a:rPr>
              <a:t>Immediate returns with stored guano ready for sale.</a:t>
            </a:r>
            <a:endParaRPr sz="1300">
              <a:solidFill>
                <a:schemeClr val="accent4"/>
              </a:solidFill>
              <a:latin typeface="Helvetica Neue Light"/>
              <a:ea typeface="Helvetica Neue Light"/>
              <a:cs typeface="Helvetica Neue Light"/>
              <a:sym typeface="Helvetica Neue Light"/>
            </a:endParaRPr>
          </a:p>
          <a:p>
            <a:pPr indent="-304800" lvl="0" marL="457200" rtl="0" algn="l">
              <a:lnSpc>
                <a:spcPct val="150000"/>
              </a:lnSpc>
              <a:spcBef>
                <a:spcPts val="0"/>
              </a:spcBef>
              <a:spcAft>
                <a:spcPts val="0"/>
              </a:spcAft>
              <a:buClr>
                <a:schemeClr val="accent1"/>
              </a:buClr>
              <a:buSzPts val="1200"/>
              <a:buFont typeface="Helvetica Neue Light"/>
              <a:buChar char="●"/>
            </a:pPr>
            <a:r>
              <a:rPr lang="de-DE" sz="1300">
                <a:solidFill>
                  <a:schemeClr val="accent4"/>
                </a:solidFill>
                <a:latin typeface="Helvetica Neue Light"/>
                <a:ea typeface="Helvetica Neue Light"/>
                <a:cs typeface="Helvetica Neue Light"/>
                <a:sym typeface="Helvetica Neue Light"/>
              </a:rPr>
              <a:t>Long-term potential with vast reserves still to be harvested.</a:t>
            </a:r>
            <a:endParaRPr sz="1300">
              <a:solidFill>
                <a:schemeClr val="accent4"/>
              </a:solidFill>
              <a:latin typeface="Helvetica Neue Light"/>
              <a:ea typeface="Helvetica Neue Light"/>
              <a:cs typeface="Helvetica Neue Light"/>
              <a:sym typeface="Helvetica Neue Light"/>
            </a:endParaRPr>
          </a:p>
          <a:p>
            <a:pPr indent="-304800" lvl="0" marL="457200" rtl="0" algn="l">
              <a:lnSpc>
                <a:spcPct val="150000"/>
              </a:lnSpc>
              <a:spcBef>
                <a:spcPts val="0"/>
              </a:spcBef>
              <a:spcAft>
                <a:spcPts val="0"/>
              </a:spcAft>
              <a:buClr>
                <a:schemeClr val="accent1"/>
              </a:buClr>
              <a:buSzPts val="1200"/>
              <a:buFont typeface="Helvetica Neue Light"/>
              <a:buChar char="●"/>
            </a:pPr>
            <a:r>
              <a:rPr lang="de-DE" sz="1300">
                <a:solidFill>
                  <a:schemeClr val="accent4"/>
                </a:solidFill>
                <a:latin typeface="Helvetica Neue Light"/>
                <a:ea typeface="Helvetica Neue Light"/>
                <a:cs typeface="Helvetica Neue Light"/>
                <a:sym typeface="Helvetica Neue Light"/>
              </a:rPr>
              <a:t>Growing global demand for phosphorus-rich fertilizers.</a:t>
            </a:r>
            <a:endParaRPr sz="1300">
              <a:solidFill>
                <a:schemeClr val="accent4"/>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SzPts val="1400"/>
              <a:buNone/>
            </a:pPr>
            <a:r>
              <a:t/>
            </a:r>
            <a:endParaRPr sz="1300">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SzPts val="1400"/>
              <a:buNone/>
            </a:pPr>
            <a:r>
              <a:rPr lang="de-DE" sz="1300">
                <a:latin typeface="Helvetica Neue Light"/>
                <a:ea typeface="Helvetica Neue Light"/>
                <a:cs typeface="Helvetica Neue Light"/>
                <a:sym typeface="Helvetica Neue Light"/>
              </a:rPr>
              <a:t>By choosing to invest in Isla San Jerónimo, you’re tapping into a highly sought-after commodity, all while contributing to a sustainable future. The market for organic fertilizers continues to expand, and with Isla San Jerónimo’s premium phosphorus content, you’re positioned to benefit from this global trend.</a:t>
            </a:r>
            <a:endParaRPr>
              <a:latin typeface="Helvetica Neue Light"/>
              <a:ea typeface="Helvetica Neue Light"/>
              <a:cs typeface="Helvetica Neue Light"/>
              <a:sym typeface="Helvetica Neue Light"/>
            </a:endParaRPr>
          </a:p>
        </p:txBody>
      </p:sp>
      <p:sp>
        <p:nvSpPr>
          <p:cNvPr id="282" name="Google Shape;282;p20"/>
          <p:cNvSpPr txBox="1"/>
          <p:nvPr>
            <p:ph idx="3" type="subTitle"/>
          </p:nvPr>
        </p:nvSpPr>
        <p:spPr>
          <a:xfrm>
            <a:off x="547700" y="6467563"/>
            <a:ext cx="1878300" cy="175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SzPts val="1100"/>
              <a:buNone/>
            </a:pPr>
            <a:r>
              <a:rPr lang="de-DE" sz="1200">
                <a:solidFill>
                  <a:schemeClr val="accent4"/>
                </a:solidFill>
              </a:rPr>
              <a:t>5</a:t>
            </a:r>
            <a:r>
              <a:rPr lang="de-DE" sz="1200">
                <a:solidFill>
                  <a:schemeClr val="accent4"/>
                </a:solidFill>
              </a:rPr>
              <a:t> | </a:t>
            </a:r>
            <a:r>
              <a:rPr lang="de-DE" sz="1300">
                <a:solidFill>
                  <a:schemeClr val="accent4"/>
                </a:solidFill>
              </a:rPr>
              <a:t>Isla  San Jerónimo </a:t>
            </a:r>
            <a:endParaRPr sz="1300">
              <a:solidFill>
                <a:schemeClr val="accent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2898351e10d_0_13"/>
          <p:cNvSpPr txBox="1"/>
          <p:nvPr>
            <p:ph type="title"/>
          </p:nvPr>
        </p:nvSpPr>
        <p:spPr>
          <a:xfrm>
            <a:off x="414775" y="583525"/>
            <a:ext cx="5083500" cy="523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de-DE">
                <a:latin typeface="Helvetica Neue Light"/>
                <a:ea typeface="Helvetica Neue Light"/>
                <a:cs typeface="Helvetica Neue Light"/>
                <a:sym typeface="Helvetica Neue Light"/>
              </a:rPr>
              <a:t>GUANO VALUE ANALYSIS</a:t>
            </a:r>
            <a:endParaRPr/>
          </a:p>
        </p:txBody>
      </p:sp>
      <p:sp>
        <p:nvSpPr>
          <p:cNvPr id="289" name="Google Shape;289;g2898351e10d_0_13"/>
          <p:cNvSpPr txBox="1"/>
          <p:nvPr>
            <p:ph idx="1" type="body"/>
          </p:nvPr>
        </p:nvSpPr>
        <p:spPr>
          <a:xfrm>
            <a:off x="7468925" y="1521225"/>
            <a:ext cx="4368300" cy="319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2898351e10d_0_13"/>
          <p:cNvSpPr txBox="1"/>
          <p:nvPr>
            <p:ph idx="12" type="sldNum"/>
          </p:nvPr>
        </p:nvSpPr>
        <p:spPr>
          <a:xfrm>
            <a:off x="11274373" y="6217622"/>
            <a:ext cx="730200" cy="52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000"/>
              <a:buFont typeface="Arial"/>
              <a:buNone/>
            </a:pPr>
            <a:fld id="{00000000-1234-1234-1234-123412341234}" type="slidenum">
              <a:rPr lang="de-DE"/>
              <a:t>‹#›</a:t>
            </a:fld>
            <a:endParaRPr/>
          </a:p>
        </p:txBody>
      </p:sp>
      <p:sp>
        <p:nvSpPr>
          <p:cNvPr id="291" name="Google Shape;291;g2898351e10d_0_13"/>
          <p:cNvSpPr txBox="1"/>
          <p:nvPr>
            <p:ph idx="1" type="body"/>
          </p:nvPr>
        </p:nvSpPr>
        <p:spPr>
          <a:xfrm>
            <a:off x="659975" y="1654725"/>
            <a:ext cx="5508000" cy="4002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t/>
            </a:r>
            <a:endParaRPr/>
          </a:p>
        </p:txBody>
      </p:sp>
      <p:sp>
        <p:nvSpPr>
          <p:cNvPr id="292" name="Google Shape;292;g2898351e10d_0_13"/>
          <p:cNvSpPr txBox="1"/>
          <p:nvPr/>
        </p:nvSpPr>
        <p:spPr>
          <a:xfrm>
            <a:off x="2443825" y="1454975"/>
            <a:ext cx="1644300" cy="48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200">
              <a:solidFill>
                <a:srgbClr val="434343"/>
              </a:solidFill>
              <a:latin typeface="Helvetica Neue Light"/>
              <a:ea typeface="Helvetica Neue Light"/>
              <a:cs typeface="Helvetica Neue Light"/>
              <a:sym typeface="Helvetica Neue Light"/>
            </a:endParaRPr>
          </a:p>
        </p:txBody>
      </p:sp>
      <p:graphicFrame>
        <p:nvGraphicFramePr>
          <p:cNvPr id="293" name="Google Shape;293;g2898351e10d_0_13"/>
          <p:cNvGraphicFramePr/>
          <p:nvPr/>
        </p:nvGraphicFramePr>
        <p:xfrm>
          <a:off x="414775" y="1454963"/>
          <a:ext cx="3000000" cy="3000000"/>
        </p:xfrm>
        <a:graphic>
          <a:graphicData uri="http://schemas.openxmlformats.org/drawingml/2006/table">
            <a:tbl>
              <a:tblPr>
                <a:noFill/>
                <a:tableStyleId>{F477ED78-0316-43EE-8C0B-5A37F6644D75}</a:tableStyleId>
              </a:tblPr>
              <a:tblGrid>
                <a:gridCol w="993950"/>
                <a:gridCol w="661550"/>
                <a:gridCol w="833900"/>
                <a:gridCol w="1183950"/>
                <a:gridCol w="713975"/>
                <a:gridCol w="1576400"/>
              </a:tblGrid>
              <a:tr h="483900">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Dry</a:t>
                      </a:r>
                      <a:endParaRPr sz="1100">
                        <a:latin typeface="Helvetica Neue"/>
                        <a:ea typeface="Helvetica Neue"/>
                        <a:cs typeface="Helvetica Neue"/>
                        <a:sym typeface="Helvetica Neue"/>
                      </a:endParaRPr>
                    </a:p>
                  </a:txBody>
                  <a:tcPr marT="91425" marB="91425" marR="91425" marL="91425">
                    <a:solidFill>
                      <a:srgbClr val="C8C8C9"/>
                    </a:solidFill>
                  </a:tcPr>
                </a:tc>
                <a:tc>
                  <a:txBody>
                    <a:bodyPr/>
                    <a:lstStyle/>
                    <a:p>
                      <a:pPr indent="0" lvl="0" marL="0" rtl="0" algn="l">
                        <a:spcBef>
                          <a:spcPts val="0"/>
                        </a:spcBef>
                        <a:spcAft>
                          <a:spcPts val="0"/>
                        </a:spcAft>
                        <a:buNone/>
                      </a:pPr>
                      <a:r>
                        <a:t/>
                      </a:r>
                      <a:endParaRPr sz="1100">
                        <a:latin typeface="Helvetica Neue"/>
                        <a:ea typeface="Helvetica Neue"/>
                        <a:cs typeface="Helvetica Neue"/>
                        <a:sym typeface="Helvetica Neue"/>
                      </a:endParaRPr>
                    </a:p>
                  </a:txBody>
                  <a:tcPr marT="91425" marB="91425" marR="91425" marL="91425">
                    <a:lnR cap="flat" cmpd="sng" w="9525">
                      <a:solidFill>
                        <a:srgbClr val="9E9E9E"/>
                      </a:solidFill>
                      <a:prstDash val="solid"/>
                      <a:round/>
                      <a:headEnd len="sm" w="sm" type="none"/>
                      <a:tailEnd len="sm" w="sm" type="none"/>
                    </a:lnR>
                    <a:solidFill>
                      <a:srgbClr val="C8C8C9"/>
                    </a:solidFill>
                  </a:tcPr>
                </a:tc>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Kilo</a:t>
                      </a:r>
                      <a:endParaRPr sz="1100">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8C8C9"/>
                    </a:solidFill>
                  </a:tcPr>
                </a:tc>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Ton</a:t>
                      </a:r>
                      <a:endParaRPr sz="1100">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8C8C9"/>
                    </a:solidFill>
                  </a:tcPr>
                </a:tc>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Concession</a:t>
                      </a:r>
                      <a:endParaRPr sz="1100">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8C8C9"/>
                    </a:solidFill>
                  </a:tcPr>
                </a:tc>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TOTAL</a:t>
                      </a:r>
                      <a:endParaRPr sz="1100">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solidFill>
                      <a:srgbClr val="C8C8C9"/>
                    </a:solidFill>
                  </a:tcPr>
                </a:tc>
              </a:tr>
              <a:tr h="412525">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Wholesale</a:t>
                      </a:r>
                      <a:endParaRPr sz="1100">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t/>
                      </a:r>
                      <a:endParaRPr sz="1100">
                        <a:latin typeface="Helvetica Neue"/>
                        <a:ea typeface="Helvetica Neue"/>
                        <a:cs typeface="Helvetica Neue"/>
                        <a:sym typeface="Helvetica Neue"/>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$3.30</a:t>
                      </a:r>
                      <a:endParaRPr sz="1100">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$3,300.00</a:t>
                      </a:r>
                      <a:endParaRPr sz="1100">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100,000</a:t>
                      </a:r>
                      <a:endParaRPr sz="1100">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de-DE" sz="1100">
                          <a:latin typeface="Helvetica Neue"/>
                          <a:ea typeface="Helvetica Neue"/>
                          <a:cs typeface="Helvetica Neue"/>
                          <a:sym typeface="Helvetica Neue"/>
                        </a:rPr>
                        <a:t>$330,000,000.00</a:t>
                      </a:r>
                      <a:endParaRPr sz="1100">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tcPr>
                </a:tc>
              </a:tr>
              <a:tr h="567750">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Retail </a:t>
                      </a:r>
                      <a:endParaRPr sz="1100">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t/>
                      </a:r>
                      <a:endParaRPr sz="1100">
                        <a:latin typeface="Helvetica Neue"/>
                        <a:ea typeface="Helvetica Neue"/>
                        <a:cs typeface="Helvetica Neue"/>
                        <a:sym typeface="Helvetica Neue"/>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$10.00</a:t>
                      </a:r>
                      <a:endParaRPr sz="1100">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$10,000.00</a:t>
                      </a:r>
                      <a:endParaRPr sz="1100">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100,000</a:t>
                      </a:r>
                      <a:endParaRPr sz="1100">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de-DE" sz="1100">
                          <a:latin typeface="Helvetica Neue"/>
                          <a:ea typeface="Helvetica Neue"/>
                          <a:cs typeface="Helvetica Neue"/>
                          <a:sym typeface="Helvetica Neue"/>
                        </a:rPr>
                        <a:t>$1,000,000,000.00</a:t>
                      </a:r>
                      <a:endParaRPr sz="1100">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tcPr>
                </a:tc>
              </a:tr>
            </a:tbl>
          </a:graphicData>
        </a:graphic>
      </p:graphicFrame>
      <p:graphicFrame>
        <p:nvGraphicFramePr>
          <p:cNvPr id="294" name="Google Shape;294;g2898351e10d_0_13"/>
          <p:cNvGraphicFramePr/>
          <p:nvPr/>
        </p:nvGraphicFramePr>
        <p:xfrm>
          <a:off x="414788" y="3346800"/>
          <a:ext cx="3000000" cy="3000000"/>
        </p:xfrm>
        <a:graphic>
          <a:graphicData uri="http://schemas.openxmlformats.org/drawingml/2006/table">
            <a:tbl>
              <a:tblPr>
                <a:noFill/>
                <a:tableStyleId>{F477ED78-0316-43EE-8C0B-5A37F6644D75}</a:tableStyleId>
              </a:tblPr>
              <a:tblGrid>
                <a:gridCol w="993950"/>
                <a:gridCol w="597200"/>
                <a:gridCol w="898250"/>
                <a:gridCol w="1183950"/>
                <a:gridCol w="713975"/>
                <a:gridCol w="1576375"/>
              </a:tblGrid>
              <a:tr h="100000">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Liquified</a:t>
                      </a:r>
                      <a:endParaRPr sz="1100">
                        <a:latin typeface="Helvetica Neue"/>
                        <a:ea typeface="Helvetica Neue"/>
                        <a:cs typeface="Helvetica Neue"/>
                        <a:sym typeface="Helvetica Neue"/>
                      </a:endParaRPr>
                    </a:p>
                  </a:txBody>
                  <a:tcPr marT="91425" marB="91425" marR="91425" marL="91425">
                    <a:solidFill>
                      <a:srgbClr val="C8C8C9"/>
                    </a:solidFill>
                  </a:tcPr>
                </a:tc>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Liter</a:t>
                      </a:r>
                      <a:endParaRPr sz="1100">
                        <a:latin typeface="Helvetica Neue"/>
                        <a:ea typeface="Helvetica Neue"/>
                        <a:cs typeface="Helvetica Neue"/>
                        <a:sym typeface="Helvetica Neue"/>
                      </a:endParaRPr>
                    </a:p>
                  </a:txBody>
                  <a:tcPr marT="91425" marB="91425" marR="91425" marL="91425">
                    <a:solidFill>
                      <a:srgbClr val="C8C8C9"/>
                    </a:solidFill>
                  </a:tcPr>
                </a:tc>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Per Kilo</a:t>
                      </a:r>
                      <a:endParaRPr sz="1100">
                        <a:latin typeface="Helvetica Neue"/>
                        <a:ea typeface="Helvetica Neue"/>
                        <a:cs typeface="Helvetica Neue"/>
                        <a:sym typeface="Helvetica Neue"/>
                      </a:endParaRPr>
                    </a:p>
                  </a:txBody>
                  <a:tcPr marT="91425" marB="91425" marR="91425" marL="91425">
                    <a:solidFill>
                      <a:srgbClr val="C8C8C9"/>
                    </a:solidFill>
                  </a:tcPr>
                </a:tc>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Per Ton</a:t>
                      </a:r>
                      <a:endParaRPr sz="1100">
                        <a:latin typeface="Helvetica Neue"/>
                        <a:ea typeface="Helvetica Neue"/>
                        <a:cs typeface="Helvetica Neue"/>
                        <a:sym typeface="Helvetica Neue"/>
                      </a:endParaRPr>
                    </a:p>
                  </a:txBody>
                  <a:tcPr marT="91425" marB="91425" marR="91425" marL="91425">
                    <a:solidFill>
                      <a:srgbClr val="C8C8C9"/>
                    </a:solidFill>
                  </a:tcPr>
                </a:tc>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Concession</a:t>
                      </a:r>
                      <a:endParaRPr sz="1100">
                        <a:latin typeface="Helvetica Neue"/>
                        <a:ea typeface="Helvetica Neue"/>
                        <a:cs typeface="Helvetica Neue"/>
                        <a:sym typeface="Helvetica Neue"/>
                      </a:endParaRPr>
                    </a:p>
                  </a:txBody>
                  <a:tcPr marT="91425" marB="91425" marR="91425" marL="91425">
                    <a:solidFill>
                      <a:srgbClr val="C8C8C9"/>
                    </a:solidFill>
                  </a:tcPr>
                </a:tc>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TOTAL</a:t>
                      </a:r>
                      <a:endParaRPr sz="1100">
                        <a:latin typeface="Helvetica Neue"/>
                        <a:ea typeface="Helvetica Neue"/>
                        <a:cs typeface="Helvetica Neue"/>
                        <a:sym typeface="Helvetica Neue"/>
                      </a:endParaRPr>
                    </a:p>
                  </a:txBody>
                  <a:tcPr marT="91425" marB="91425" marR="91425" marL="91425">
                    <a:solidFill>
                      <a:srgbClr val="C8C8C9"/>
                    </a:solidFill>
                  </a:tcPr>
                </a:tc>
              </a:tr>
              <a:tr h="398625">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8 Liters of Concentrate Per Kilo Dry Guano</a:t>
                      </a:r>
                      <a:endParaRPr sz="1100">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$12.00</a:t>
                      </a:r>
                      <a:endParaRPr sz="1100">
                        <a:latin typeface="Helvetica Neue"/>
                        <a:ea typeface="Helvetica Neue"/>
                        <a:cs typeface="Helvetica Neue"/>
                        <a:sym typeface="Helvetica Neue"/>
                      </a:endParaRPr>
                    </a:p>
                  </a:txBody>
                  <a:tcPr marT="91425" marB="91425" marR="91425" marL="91425"/>
                </a:tc>
                <a:tc>
                  <a:txBody>
                    <a:bodyPr/>
                    <a:lstStyle/>
                    <a:p>
                      <a:pPr indent="0" lvl="0" marL="0" rtl="0" algn="l">
                        <a:lnSpc>
                          <a:spcPct val="115000"/>
                        </a:lnSpc>
                        <a:spcBef>
                          <a:spcPts val="0"/>
                        </a:spcBef>
                        <a:spcAft>
                          <a:spcPts val="0"/>
                        </a:spcAft>
                        <a:buNone/>
                      </a:pPr>
                      <a:r>
                        <a:rPr lang="de-DE" sz="1100">
                          <a:latin typeface="Helvetica Neue"/>
                          <a:ea typeface="Helvetica Neue"/>
                          <a:cs typeface="Helvetica Neue"/>
                          <a:sym typeface="Helvetica Neue"/>
                        </a:rPr>
                        <a:t>$96.00</a:t>
                      </a:r>
                      <a:endParaRPr sz="1100">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$96,000.00</a:t>
                      </a:r>
                      <a:endParaRPr sz="1100">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100,000</a:t>
                      </a:r>
                      <a:endParaRPr sz="1100">
                        <a:latin typeface="Helvetica Neue"/>
                        <a:ea typeface="Helvetica Neue"/>
                        <a:cs typeface="Helvetica Neue"/>
                        <a:sym typeface="Helvetica Neue"/>
                      </a:endParaRPr>
                    </a:p>
                  </a:txBody>
                  <a:tcPr marT="91425" marB="91425" marR="91425" marL="91425"/>
                </a:tc>
                <a:tc>
                  <a:txBody>
                    <a:bodyPr/>
                    <a:lstStyle/>
                    <a:p>
                      <a:pPr indent="0" lvl="0" marL="0" rtl="0" algn="r">
                        <a:lnSpc>
                          <a:spcPct val="115000"/>
                        </a:lnSpc>
                        <a:spcBef>
                          <a:spcPts val="0"/>
                        </a:spcBef>
                        <a:spcAft>
                          <a:spcPts val="0"/>
                        </a:spcAft>
                        <a:buNone/>
                      </a:pPr>
                      <a:r>
                        <a:rPr lang="de-DE" sz="1100">
                          <a:latin typeface="Helvetica Neue"/>
                          <a:ea typeface="Helvetica Neue"/>
                          <a:cs typeface="Helvetica Neue"/>
                          <a:sym typeface="Helvetica Neue"/>
                        </a:rPr>
                        <a:t>$9,600,000,000.00</a:t>
                      </a:r>
                      <a:endParaRPr sz="1100">
                        <a:latin typeface="Helvetica Neue"/>
                        <a:ea typeface="Helvetica Neue"/>
                        <a:cs typeface="Helvetica Neue"/>
                        <a:sym typeface="Helvetica Neue"/>
                      </a:endParaRPr>
                    </a:p>
                  </a:txBody>
                  <a:tcPr marT="91425" marB="91425" marR="91425" marL="91425"/>
                </a:tc>
              </a:tr>
              <a:tr h="398625">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33 LPF /1 SJ</a:t>
                      </a:r>
                      <a:endParaRPr sz="1100">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$6.00</a:t>
                      </a:r>
                      <a:endParaRPr sz="1100">
                        <a:latin typeface="Helvetica Neue"/>
                        <a:ea typeface="Helvetica Neue"/>
                        <a:cs typeface="Helvetica Neue"/>
                        <a:sym typeface="Helvetica Neue"/>
                      </a:endParaRPr>
                    </a:p>
                  </a:txBody>
                  <a:tcPr marT="91425" marB="91425" marR="91425" marL="91425"/>
                </a:tc>
                <a:tc>
                  <a:txBody>
                    <a:bodyPr/>
                    <a:lstStyle/>
                    <a:p>
                      <a:pPr indent="0" lvl="0" marL="0" rtl="0" algn="l">
                        <a:lnSpc>
                          <a:spcPct val="115000"/>
                        </a:lnSpc>
                        <a:spcBef>
                          <a:spcPts val="0"/>
                        </a:spcBef>
                        <a:spcAft>
                          <a:spcPts val="0"/>
                        </a:spcAft>
                        <a:buNone/>
                      </a:pPr>
                      <a:r>
                        <a:rPr lang="de-DE" sz="1100">
                          <a:latin typeface="Helvetica Neue"/>
                          <a:ea typeface="Helvetica Neue"/>
                          <a:cs typeface="Helvetica Neue"/>
                          <a:sym typeface="Helvetica Neue"/>
                        </a:rPr>
                        <a:t>$1,584.00</a:t>
                      </a:r>
                      <a:endParaRPr sz="1100">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$1,584,000.00</a:t>
                      </a:r>
                      <a:endParaRPr sz="1100">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de-DE" sz="1100">
                          <a:latin typeface="Helvetica Neue"/>
                          <a:ea typeface="Helvetica Neue"/>
                          <a:cs typeface="Helvetica Neue"/>
                          <a:sym typeface="Helvetica Neue"/>
                        </a:rPr>
                        <a:t>100,000</a:t>
                      </a:r>
                      <a:endParaRPr sz="1100">
                        <a:latin typeface="Helvetica Neue"/>
                        <a:ea typeface="Helvetica Neue"/>
                        <a:cs typeface="Helvetica Neue"/>
                        <a:sym typeface="Helvetica Neue"/>
                      </a:endParaRPr>
                    </a:p>
                  </a:txBody>
                  <a:tcPr marT="91425" marB="91425" marR="91425" marL="91425"/>
                </a:tc>
                <a:tc>
                  <a:txBody>
                    <a:bodyPr/>
                    <a:lstStyle/>
                    <a:p>
                      <a:pPr indent="0" lvl="0" marL="0" rtl="0" algn="r">
                        <a:lnSpc>
                          <a:spcPct val="115000"/>
                        </a:lnSpc>
                        <a:spcBef>
                          <a:spcPts val="0"/>
                        </a:spcBef>
                        <a:spcAft>
                          <a:spcPts val="0"/>
                        </a:spcAft>
                        <a:buNone/>
                      </a:pPr>
                      <a:r>
                        <a:rPr lang="de-DE" sz="1100">
                          <a:latin typeface="Helvetica Neue"/>
                          <a:ea typeface="Helvetica Neue"/>
                          <a:cs typeface="Helvetica Neue"/>
                          <a:sym typeface="Helvetica Neue"/>
                        </a:rPr>
                        <a:t>$158,400,000,000.00</a:t>
                      </a:r>
                      <a:endParaRPr sz="1100">
                        <a:latin typeface="Helvetica Neue"/>
                        <a:ea typeface="Helvetica Neue"/>
                        <a:cs typeface="Helvetica Neue"/>
                        <a:sym typeface="Helvetica Neue"/>
                      </a:endParaRPr>
                    </a:p>
                  </a:txBody>
                  <a:tcPr marT="91425" marB="91425" marR="91425" marL="91425"/>
                </a:tc>
              </a:tr>
            </a:tbl>
          </a:graphicData>
        </a:graphic>
      </p:graphicFrame>
      <p:pic>
        <p:nvPicPr>
          <p:cNvPr id="295" name="Google Shape;295;g2898351e10d_0_13"/>
          <p:cNvPicPr preferRelativeResize="0"/>
          <p:nvPr/>
        </p:nvPicPr>
        <p:blipFill>
          <a:blip r:embed="rId3">
            <a:alphaModFix/>
          </a:blip>
          <a:stretch>
            <a:fillRect/>
          </a:stretch>
        </p:blipFill>
        <p:spPr>
          <a:xfrm>
            <a:off x="6536500" y="1313925"/>
            <a:ext cx="6477000" cy="4762500"/>
          </a:xfrm>
          <a:prstGeom prst="rect">
            <a:avLst/>
          </a:prstGeom>
          <a:noFill/>
          <a:ln>
            <a:noFill/>
          </a:ln>
        </p:spPr>
      </p:pic>
      <p:sp>
        <p:nvSpPr>
          <p:cNvPr id="296" name="Google Shape;296;g2898351e10d_0_13"/>
          <p:cNvSpPr txBox="1"/>
          <p:nvPr/>
        </p:nvSpPr>
        <p:spPr>
          <a:xfrm>
            <a:off x="576275" y="6357725"/>
            <a:ext cx="21579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de-DE" sz="1200">
                <a:solidFill>
                  <a:schemeClr val="accent4"/>
                </a:solidFill>
                <a:latin typeface="Helvetica Neue Light"/>
                <a:ea typeface="Helvetica Neue Light"/>
                <a:cs typeface="Helvetica Neue Light"/>
                <a:sym typeface="Helvetica Neue Light"/>
              </a:rPr>
              <a:t>6</a:t>
            </a:r>
            <a:r>
              <a:rPr lang="de-DE" sz="1200">
                <a:solidFill>
                  <a:schemeClr val="accent4"/>
                </a:solidFill>
                <a:latin typeface="Helvetica Neue Light"/>
                <a:ea typeface="Helvetica Neue Light"/>
                <a:cs typeface="Helvetica Neue Light"/>
                <a:sym typeface="Helvetica Neue Light"/>
              </a:rPr>
              <a:t> | </a:t>
            </a:r>
            <a:r>
              <a:rPr lang="de-DE" sz="1300">
                <a:solidFill>
                  <a:schemeClr val="accent4"/>
                </a:solidFill>
                <a:latin typeface="Helvetica Neue Light"/>
                <a:ea typeface="Helvetica Neue Light"/>
                <a:cs typeface="Helvetica Neue Light"/>
                <a:sym typeface="Helvetica Neue Light"/>
              </a:rPr>
              <a:t>Isla  San Jerónimo </a:t>
            </a:r>
            <a:endParaRPr sz="1300">
              <a:solidFill>
                <a:schemeClr val="accent4"/>
              </a:solidFill>
              <a:latin typeface="Helvetica Neue Light"/>
              <a:ea typeface="Helvetica Neue Light"/>
              <a:cs typeface="Helvetica Neue Light"/>
              <a:sym typeface="Helvetica Neue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289851dc2c3_0_0"/>
          <p:cNvSpPr txBox="1"/>
          <p:nvPr>
            <p:ph idx="12" type="sldNum"/>
          </p:nvPr>
        </p:nvSpPr>
        <p:spPr>
          <a:xfrm>
            <a:off x="11274373" y="6217622"/>
            <a:ext cx="730200" cy="52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000"/>
              <a:buFont typeface="Arial"/>
              <a:buNone/>
            </a:pPr>
            <a:fld id="{00000000-1234-1234-1234-123412341234}" type="slidenum">
              <a:rPr lang="de-DE"/>
              <a:t>‹#›</a:t>
            </a:fld>
            <a:endParaRPr/>
          </a:p>
        </p:txBody>
      </p:sp>
      <p:sp>
        <p:nvSpPr>
          <p:cNvPr id="303" name="Google Shape;303;g289851dc2c3_0_0"/>
          <p:cNvSpPr txBox="1"/>
          <p:nvPr/>
        </p:nvSpPr>
        <p:spPr>
          <a:xfrm>
            <a:off x="278526" y="584723"/>
            <a:ext cx="11466900" cy="585300"/>
          </a:xfrm>
          <a:prstGeom prst="rect">
            <a:avLst/>
          </a:prstGeom>
          <a:noFill/>
          <a:ln>
            <a:noFill/>
          </a:ln>
        </p:spPr>
        <p:txBody>
          <a:bodyPr anchorCtr="0" anchor="t" bIns="0" lIns="54000" spcFirstLastPara="1" rIns="0" wrap="square" tIns="0">
            <a:noAutofit/>
          </a:bodyPr>
          <a:lstStyle/>
          <a:p>
            <a:pPr indent="0" lvl="0" marL="0" rtl="0" algn="l">
              <a:spcBef>
                <a:spcPts val="0"/>
              </a:spcBef>
              <a:spcAft>
                <a:spcPts val="0"/>
              </a:spcAft>
              <a:buNone/>
            </a:pPr>
            <a:r>
              <a:rPr lang="de-DE" sz="2000">
                <a:solidFill>
                  <a:srgbClr val="303030"/>
                </a:solidFill>
                <a:latin typeface="Georgia"/>
                <a:ea typeface="Georgia"/>
                <a:cs typeface="Georgia"/>
                <a:sym typeface="Georgia"/>
              </a:rPr>
              <a:t>Do you have any questions or requests?</a:t>
            </a:r>
            <a:endParaRPr sz="2000">
              <a:solidFill>
                <a:srgbClr val="303030"/>
              </a:solidFill>
              <a:latin typeface="Georgia"/>
              <a:ea typeface="Georgia"/>
              <a:cs typeface="Georgia"/>
              <a:sym typeface="Georgia"/>
            </a:endParaRPr>
          </a:p>
        </p:txBody>
      </p:sp>
      <p:sp>
        <p:nvSpPr>
          <p:cNvPr id="304" name="Google Shape;304;g289851dc2c3_0_0"/>
          <p:cNvSpPr/>
          <p:nvPr/>
        </p:nvSpPr>
        <p:spPr>
          <a:xfrm>
            <a:off x="6297289" y="2169919"/>
            <a:ext cx="5510700" cy="3545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1" lang="de-DE" sz="2300">
                <a:solidFill>
                  <a:srgbClr val="303030"/>
                </a:solidFill>
                <a:latin typeface="Georgia"/>
                <a:ea typeface="Georgia"/>
                <a:cs typeface="Georgia"/>
                <a:sym typeface="Georgia"/>
              </a:rPr>
              <a:t>Robert Tait</a:t>
            </a:r>
            <a:endParaRPr b="1" i="0" sz="2300" u="none" cap="none" strike="noStrike">
              <a:solidFill>
                <a:srgbClr val="303030"/>
              </a:solidFill>
              <a:latin typeface="Georgia"/>
              <a:ea typeface="Georgia"/>
              <a:cs typeface="Georgia"/>
              <a:sym typeface="Georgia"/>
            </a:endParaRPr>
          </a:p>
          <a:p>
            <a:pPr indent="0" lvl="0" marL="0" marR="0" rtl="0" algn="l">
              <a:lnSpc>
                <a:spcPct val="100000"/>
              </a:lnSpc>
              <a:spcBef>
                <a:spcPts val="1800"/>
              </a:spcBef>
              <a:spcAft>
                <a:spcPts val="0"/>
              </a:spcAft>
              <a:buClr>
                <a:srgbClr val="000000"/>
              </a:buClr>
              <a:buSzPts val="1000"/>
              <a:buFont typeface="Arial"/>
              <a:buNone/>
            </a:pPr>
            <a:r>
              <a:rPr b="1" lang="de-DE" sz="2100">
                <a:solidFill>
                  <a:srgbClr val="646464"/>
                </a:solidFill>
              </a:rPr>
              <a:t>Downing Street Group</a:t>
            </a:r>
            <a:endParaRPr b="1" i="0" sz="2200" u="none" cap="none" strike="noStrike">
              <a:solidFill>
                <a:srgbClr val="646464"/>
              </a:solidFill>
              <a:latin typeface="Arial"/>
              <a:ea typeface="Arial"/>
              <a:cs typeface="Arial"/>
              <a:sym typeface="Arial"/>
            </a:endParaRPr>
          </a:p>
          <a:p>
            <a:pPr indent="0" lvl="0" marL="0" marR="0" rtl="0" algn="l">
              <a:lnSpc>
                <a:spcPct val="100000"/>
              </a:lnSpc>
              <a:spcBef>
                <a:spcPts val="600"/>
              </a:spcBef>
              <a:spcAft>
                <a:spcPts val="0"/>
              </a:spcAft>
              <a:buNone/>
            </a:pPr>
            <a:r>
              <a:rPr lang="de-DE" sz="2000">
                <a:solidFill>
                  <a:srgbClr val="646464"/>
                </a:solidFill>
              </a:rPr>
              <a:t>robert.tait@engelvoelkers.com</a:t>
            </a:r>
            <a:endParaRPr sz="2000">
              <a:solidFill>
                <a:srgbClr val="646464"/>
              </a:solidFill>
            </a:endParaRPr>
          </a:p>
          <a:p>
            <a:pPr indent="0" lvl="0" marL="0" marR="0" rtl="0" algn="l">
              <a:lnSpc>
                <a:spcPct val="100000"/>
              </a:lnSpc>
              <a:spcBef>
                <a:spcPts val="600"/>
              </a:spcBef>
              <a:spcAft>
                <a:spcPts val="0"/>
              </a:spcAft>
              <a:buNone/>
            </a:pPr>
            <a:r>
              <a:rPr lang="de-DE" sz="2000">
                <a:solidFill>
                  <a:srgbClr val="646464"/>
                </a:solidFill>
              </a:rPr>
              <a:t>Direct ‭+1(303) 888-0194</a:t>
            </a:r>
            <a:endParaRPr sz="2000">
              <a:solidFill>
                <a:srgbClr val="646464"/>
              </a:solidFill>
            </a:endParaRPr>
          </a:p>
          <a:p>
            <a:pPr indent="0" lvl="0" marL="0" marR="0" rtl="0" algn="l">
              <a:lnSpc>
                <a:spcPct val="100000"/>
              </a:lnSpc>
              <a:spcBef>
                <a:spcPts val="600"/>
              </a:spcBef>
              <a:spcAft>
                <a:spcPts val="0"/>
              </a:spcAft>
              <a:buNone/>
            </a:pPr>
            <a:r>
              <a:rPr lang="de-DE" sz="2000">
                <a:solidFill>
                  <a:srgbClr val="646464"/>
                </a:solidFill>
              </a:rPr>
              <a:t>www.evprivateoffice.com/property-ev/artisanal-harvesting-of-seabird-guano</a:t>
            </a:r>
            <a:endParaRPr sz="2000">
              <a:solidFill>
                <a:srgbClr val="646464"/>
              </a:solidFill>
            </a:endParaRPr>
          </a:p>
          <a:p>
            <a:pPr indent="0" lvl="0" marL="0" marR="0" rtl="0" algn="l">
              <a:lnSpc>
                <a:spcPct val="100000"/>
              </a:lnSpc>
              <a:spcBef>
                <a:spcPts val="600"/>
              </a:spcBef>
              <a:spcAft>
                <a:spcPts val="600"/>
              </a:spcAft>
              <a:buClr>
                <a:srgbClr val="000000"/>
              </a:buClr>
              <a:buSzPts val="900"/>
              <a:buFont typeface="Arial"/>
              <a:buNone/>
            </a:pPr>
            <a:r>
              <a:t/>
            </a:r>
            <a:endParaRPr sz="900">
              <a:solidFill>
                <a:srgbClr val="646464"/>
              </a:solidFill>
            </a:endParaRPr>
          </a:p>
        </p:txBody>
      </p:sp>
      <p:sp>
        <p:nvSpPr>
          <p:cNvPr id="305" name="Google Shape;305;g289851dc2c3_0_0"/>
          <p:cNvSpPr txBox="1"/>
          <p:nvPr/>
        </p:nvSpPr>
        <p:spPr>
          <a:xfrm>
            <a:off x="428475" y="6357725"/>
            <a:ext cx="30000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de-DE" sz="1200">
                <a:solidFill>
                  <a:schemeClr val="accent4"/>
                </a:solidFill>
                <a:latin typeface="Helvetica Neue Light"/>
                <a:ea typeface="Helvetica Neue Light"/>
                <a:cs typeface="Helvetica Neue Light"/>
                <a:sym typeface="Helvetica Neue Light"/>
              </a:rPr>
              <a:t>7 </a:t>
            </a:r>
            <a:r>
              <a:rPr lang="de-DE" sz="1200">
                <a:solidFill>
                  <a:schemeClr val="accent4"/>
                </a:solidFill>
                <a:latin typeface="Helvetica Neue Light"/>
                <a:ea typeface="Helvetica Neue Light"/>
                <a:cs typeface="Helvetica Neue Light"/>
                <a:sym typeface="Helvetica Neue Light"/>
              </a:rPr>
              <a:t> | </a:t>
            </a:r>
            <a:r>
              <a:rPr lang="de-DE" sz="1300">
                <a:solidFill>
                  <a:schemeClr val="accent4"/>
                </a:solidFill>
                <a:latin typeface="Helvetica Neue Light"/>
                <a:ea typeface="Helvetica Neue Light"/>
                <a:cs typeface="Helvetica Neue Light"/>
                <a:sym typeface="Helvetica Neue Light"/>
              </a:rPr>
              <a:t>Isla  San Jerónimo </a:t>
            </a:r>
            <a:endParaRPr sz="1300">
              <a:solidFill>
                <a:schemeClr val="accent4"/>
              </a:solidFill>
              <a:latin typeface="Helvetica Neue Light"/>
              <a:ea typeface="Helvetica Neue Light"/>
              <a:cs typeface="Helvetica Neue Light"/>
              <a:sym typeface="Helvetica Neue Light"/>
            </a:endParaRPr>
          </a:p>
        </p:txBody>
      </p:sp>
      <p:pic>
        <p:nvPicPr>
          <p:cNvPr id="306" name="Google Shape;306;g289851dc2c3_0_0"/>
          <p:cNvPicPr preferRelativeResize="0"/>
          <p:nvPr/>
        </p:nvPicPr>
        <p:blipFill>
          <a:blip r:embed="rId3">
            <a:alphaModFix/>
          </a:blip>
          <a:stretch>
            <a:fillRect/>
          </a:stretch>
        </p:blipFill>
        <p:spPr>
          <a:xfrm>
            <a:off x="1941125" y="1737775"/>
            <a:ext cx="3545101" cy="35451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ngel_und_Völkers_Master_Residential_D">
  <a:themeElements>
    <a:clrScheme name="Engel &amp; Völkers">
      <a:dk1>
        <a:srgbClr val="000000"/>
      </a:dk1>
      <a:lt1>
        <a:srgbClr val="FFFFFF"/>
      </a:lt1>
      <a:dk2>
        <a:srgbClr val="919295"/>
      </a:dk2>
      <a:lt2>
        <a:srgbClr val="FF0000"/>
      </a:lt2>
      <a:accent1>
        <a:srgbClr val="FF0000"/>
      </a:accent1>
      <a:accent2>
        <a:srgbClr val="FF4040"/>
      </a:accent2>
      <a:accent3>
        <a:srgbClr val="FF7F7F"/>
      </a:accent3>
      <a:accent4>
        <a:srgbClr val="707172"/>
      </a:accent4>
      <a:accent5>
        <a:srgbClr val="ADADAD"/>
      </a:accent5>
      <a:accent6>
        <a:srgbClr val="C8C8C9"/>
      </a:accent6>
      <a:hlink>
        <a:srgbClr val="FF7F7F"/>
      </a:hlink>
      <a:folHlink>
        <a:srgbClr val="707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